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7" r:id="rId1"/>
    <p:sldMasterId id="2147483748" r:id="rId2"/>
    <p:sldMasterId id="2147483755" r:id="rId3"/>
    <p:sldMasterId id="2147483682" r:id="rId4"/>
    <p:sldMasterId id="2147483769" r:id="rId5"/>
    <p:sldMasterId id="2147483692" r:id="rId6"/>
  </p:sldMasterIdLst>
  <p:notesMasterIdLst>
    <p:notesMasterId r:id="rId27"/>
  </p:notesMasterIdLst>
  <p:handoutMasterIdLst>
    <p:handoutMasterId r:id="rId28"/>
  </p:handoutMasterIdLst>
  <p:sldIdLst>
    <p:sldId id="295" r:id="rId7"/>
    <p:sldId id="424" r:id="rId8"/>
    <p:sldId id="396" r:id="rId9"/>
    <p:sldId id="364" r:id="rId10"/>
    <p:sldId id="429" r:id="rId11"/>
    <p:sldId id="387" r:id="rId12"/>
    <p:sldId id="380" r:id="rId13"/>
    <p:sldId id="389" r:id="rId14"/>
    <p:sldId id="436" r:id="rId15"/>
    <p:sldId id="439" r:id="rId16"/>
    <p:sldId id="442" r:id="rId17"/>
    <p:sldId id="457" r:id="rId18"/>
    <p:sldId id="463" r:id="rId19"/>
    <p:sldId id="449" r:id="rId20"/>
    <p:sldId id="464" r:id="rId21"/>
    <p:sldId id="445" r:id="rId22"/>
    <p:sldId id="453" r:id="rId23"/>
    <p:sldId id="465" r:id="rId24"/>
    <p:sldId id="448" r:id="rId25"/>
    <p:sldId id="440" r:id="rId2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F3C"/>
    <a:srgbClr val="DB3842"/>
    <a:srgbClr val="FFCDD7"/>
    <a:srgbClr val="D9D9D9"/>
    <a:srgbClr val="E6002E"/>
    <a:srgbClr val="54F1F9"/>
    <a:srgbClr val="CD2531"/>
    <a:srgbClr val="7C161D"/>
    <a:srgbClr val="E6002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BE409-4403-4B75-84C7-A4C1204D828E}" v="19" dt="2021-08-25T16:40:55.6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enakis, Dimitrios (INF)" userId="3ca3539b-a67f-42cc-88c7-3b40c12e6fbe" providerId="ADAL" clId="{E58BE409-4403-4B75-84C7-A4C1204D828E}"/>
    <pc:docChg chg="modSld">
      <pc:chgData name="Xenakis, Dimitrios (INF)" userId="3ca3539b-a67f-42cc-88c7-3b40c12e6fbe" providerId="ADAL" clId="{E58BE409-4403-4B75-84C7-A4C1204D828E}" dt="2021-08-30T11:49:12.309" v="22" actId="20577"/>
      <pc:docMkLst>
        <pc:docMk/>
      </pc:docMkLst>
      <pc:sldChg chg="modNotesTx">
        <pc:chgData name="Xenakis, Dimitrios (INF)" userId="3ca3539b-a67f-42cc-88c7-3b40c12e6fbe" providerId="ADAL" clId="{E58BE409-4403-4B75-84C7-A4C1204D828E}" dt="2021-08-25T16:40:20.192" v="0" actId="20577"/>
        <pc:sldMkLst>
          <pc:docMk/>
          <pc:sldMk cId="1236889567" sldId="295"/>
        </pc:sldMkLst>
      </pc:sldChg>
      <pc:sldChg chg="modNotesTx">
        <pc:chgData name="Xenakis, Dimitrios (INF)" userId="3ca3539b-a67f-42cc-88c7-3b40c12e6fbe" providerId="ADAL" clId="{E58BE409-4403-4B75-84C7-A4C1204D828E}" dt="2021-08-25T16:40:27.042" v="3" actId="20577"/>
        <pc:sldMkLst>
          <pc:docMk/>
          <pc:sldMk cId="1658942324" sldId="364"/>
        </pc:sldMkLst>
      </pc:sldChg>
      <pc:sldChg chg="modNotesTx">
        <pc:chgData name="Xenakis, Dimitrios (INF)" userId="3ca3539b-a67f-42cc-88c7-3b40c12e6fbe" providerId="ADAL" clId="{E58BE409-4403-4B75-84C7-A4C1204D828E}" dt="2021-08-25T16:40:32.442" v="6" actId="20577"/>
        <pc:sldMkLst>
          <pc:docMk/>
          <pc:sldMk cId="2785415294" sldId="380"/>
        </pc:sldMkLst>
      </pc:sldChg>
      <pc:sldChg chg="modNotesTx">
        <pc:chgData name="Xenakis, Dimitrios (INF)" userId="3ca3539b-a67f-42cc-88c7-3b40c12e6fbe" providerId="ADAL" clId="{E58BE409-4403-4B75-84C7-A4C1204D828E}" dt="2021-08-25T16:40:30.706" v="5" actId="20577"/>
        <pc:sldMkLst>
          <pc:docMk/>
          <pc:sldMk cId="3679448800" sldId="387"/>
        </pc:sldMkLst>
      </pc:sldChg>
      <pc:sldChg chg="modNotesTx">
        <pc:chgData name="Xenakis, Dimitrios (INF)" userId="3ca3539b-a67f-42cc-88c7-3b40c12e6fbe" providerId="ADAL" clId="{E58BE409-4403-4B75-84C7-A4C1204D828E}" dt="2021-08-25T16:40:34.043" v="7" actId="20577"/>
        <pc:sldMkLst>
          <pc:docMk/>
          <pc:sldMk cId="2587273294" sldId="389"/>
        </pc:sldMkLst>
      </pc:sldChg>
      <pc:sldChg chg="modNotesTx">
        <pc:chgData name="Xenakis, Dimitrios (INF)" userId="3ca3539b-a67f-42cc-88c7-3b40c12e6fbe" providerId="ADAL" clId="{E58BE409-4403-4B75-84C7-A4C1204D828E}" dt="2021-08-25T16:40:24.699" v="2" actId="20577"/>
        <pc:sldMkLst>
          <pc:docMk/>
          <pc:sldMk cId="2959529890" sldId="396"/>
        </pc:sldMkLst>
      </pc:sldChg>
      <pc:sldChg chg="modNotesTx">
        <pc:chgData name="Xenakis, Dimitrios (INF)" userId="3ca3539b-a67f-42cc-88c7-3b40c12e6fbe" providerId="ADAL" clId="{E58BE409-4403-4B75-84C7-A4C1204D828E}" dt="2021-08-30T11:49:12.309" v="22" actId="20577"/>
        <pc:sldMkLst>
          <pc:docMk/>
          <pc:sldMk cId="358262483" sldId="424"/>
        </pc:sldMkLst>
      </pc:sldChg>
      <pc:sldChg chg="modNotesTx">
        <pc:chgData name="Xenakis, Dimitrios (INF)" userId="3ca3539b-a67f-42cc-88c7-3b40c12e6fbe" providerId="ADAL" clId="{E58BE409-4403-4B75-84C7-A4C1204D828E}" dt="2021-08-25T16:40:28.938" v="4" actId="20577"/>
        <pc:sldMkLst>
          <pc:docMk/>
          <pc:sldMk cId="3030487091" sldId="429"/>
        </pc:sldMkLst>
      </pc:sldChg>
      <pc:sldChg chg="modNotesTx">
        <pc:chgData name="Xenakis, Dimitrios (INF)" userId="3ca3539b-a67f-42cc-88c7-3b40c12e6fbe" providerId="ADAL" clId="{E58BE409-4403-4B75-84C7-A4C1204D828E}" dt="2021-08-25T16:40:35.747" v="8" actId="20577"/>
        <pc:sldMkLst>
          <pc:docMk/>
          <pc:sldMk cId="2780888138" sldId="436"/>
        </pc:sldMkLst>
      </pc:sldChg>
      <pc:sldChg chg="modNotesTx">
        <pc:chgData name="Xenakis, Dimitrios (INF)" userId="3ca3539b-a67f-42cc-88c7-3b40c12e6fbe" providerId="ADAL" clId="{E58BE409-4403-4B75-84C7-A4C1204D828E}" dt="2021-08-25T16:40:37.874" v="9" actId="20577"/>
        <pc:sldMkLst>
          <pc:docMk/>
          <pc:sldMk cId="2934559542" sldId="439"/>
        </pc:sldMkLst>
      </pc:sldChg>
      <pc:sldChg chg="modNotesTx">
        <pc:chgData name="Xenakis, Dimitrios (INF)" userId="3ca3539b-a67f-42cc-88c7-3b40c12e6fbe" providerId="ADAL" clId="{E58BE409-4403-4B75-84C7-A4C1204D828E}" dt="2021-08-25T16:40:55.674" v="18" actId="20577"/>
        <pc:sldMkLst>
          <pc:docMk/>
          <pc:sldMk cId="1816037251" sldId="440"/>
        </pc:sldMkLst>
      </pc:sldChg>
      <pc:sldChg chg="modNotesTx">
        <pc:chgData name="Xenakis, Dimitrios (INF)" userId="3ca3539b-a67f-42cc-88c7-3b40c12e6fbe" providerId="ADAL" clId="{E58BE409-4403-4B75-84C7-A4C1204D828E}" dt="2021-08-25T16:40:48.818" v="14" actId="20577"/>
        <pc:sldMkLst>
          <pc:docMk/>
          <pc:sldMk cId="1221586833" sldId="445"/>
        </pc:sldMkLst>
      </pc:sldChg>
      <pc:sldChg chg="modNotesTx">
        <pc:chgData name="Xenakis, Dimitrios (INF)" userId="3ca3539b-a67f-42cc-88c7-3b40c12e6fbe" providerId="ADAL" clId="{E58BE409-4403-4B75-84C7-A4C1204D828E}" dt="2021-08-25T16:40:53.465" v="17" actId="20577"/>
        <pc:sldMkLst>
          <pc:docMk/>
          <pc:sldMk cId="2573332196" sldId="448"/>
        </pc:sldMkLst>
      </pc:sldChg>
      <pc:sldChg chg="modNotesTx">
        <pc:chgData name="Xenakis, Dimitrios (INF)" userId="3ca3539b-a67f-42cc-88c7-3b40c12e6fbe" providerId="ADAL" clId="{E58BE409-4403-4B75-84C7-A4C1204D828E}" dt="2021-08-25T16:40:45.715" v="12" actId="20577"/>
        <pc:sldMkLst>
          <pc:docMk/>
          <pc:sldMk cId="2480590488" sldId="449"/>
        </pc:sldMkLst>
      </pc:sldChg>
      <pc:sldChg chg="modNotesTx">
        <pc:chgData name="Xenakis, Dimitrios (INF)" userId="3ca3539b-a67f-42cc-88c7-3b40c12e6fbe" providerId="ADAL" clId="{E58BE409-4403-4B75-84C7-A4C1204D828E}" dt="2021-08-25T16:40:50.282" v="15" actId="20577"/>
        <pc:sldMkLst>
          <pc:docMk/>
          <pc:sldMk cId="1929619165" sldId="453"/>
        </pc:sldMkLst>
      </pc:sldChg>
      <pc:sldChg chg="modNotesTx">
        <pc:chgData name="Xenakis, Dimitrios (INF)" userId="3ca3539b-a67f-42cc-88c7-3b40c12e6fbe" providerId="ADAL" clId="{E58BE409-4403-4B75-84C7-A4C1204D828E}" dt="2021-08-25T16:40:41.898" v="10" actId="20577"/>
        <pc:sldMkLst>
          <pc:docMk/>
          <pc:sldMk cId="873899618" sldId="457"/>
        </pc:sldMkLst>
      </pc:sldChg>
      <pc:sldChg chg="modNotesTx">
        <pc:chgData name="Xenakis, Dimitrios (INF)" userId="3ca3539b-a67f-42cc-88c7-3b40c12e6fbe" providerId="ADAL" clId="{E58BE409-4403-4B75-84C7-A4C1204D828E}" dt="2021-08-25T16:40:43.657" v="11" actId="20577"/>
        <pc:sldMkLst>
          <pc:docMk/>
          <pc:sldMk cId="2581658707" sldId="463"/>
        </pc:sldMkLst>
      </pc:sldChg>
      <pc:sldChg chg="modNotesTx">
        <pc:chgData name="Xenakis, Dimitrios (INF)" userId="3ca3539b-a67f-42cc-88c7-3b40c12e6fbe" providerId="ADAL" clId="{E58BE409-4403-4B75-84C7-A4C1204D828E}" dt="2021-08-25T16:40:47.219" v="13" actId="20577"/>
        <pc:sldMkLst>
          <pc:docMk/>
          <pc:sldMk cId="3679154627" sldId="464"/>
        </pc:sldMkLst>
      </pc:sldChg>
      <pc:sldChg chg="modNotesTx">
        <pc:chgData name="Xenakis, Dimitrios (INF)" userId="3ca3539b-a67f-42cc-88c7-3b40c12e6fbe" providerId="ADAL" clId="{E58BE409-4403-4B75-84C7-A4C1204D828E}" dt="2021-08-25T16:40:51.761" v="16" actId="20577"/>
        <pc:sldMkLst>
          <pc:docMk/>
          <pc:sldMk cId="2068324068" sldId="465"/>
        </pc:sldMkLst>
      </pc:sldChg>
    </pc:docChg>
  </pc:docChgLst>
  <pc:docChgLst>
    <pc:chgData name="Xenakis, Dimitrios (INF)" userId="3ca3539b-a67f-42cc-88c7-3b40c12e6fbe" providerId="ADAL" clId="{5003146D-FF39-4280-A628-D89500254186}"/>
    <pc:docChg chg="undo redo custSel addSld delSld modSld sldOrd">
      <pc:chgData name="Xenakis, Dimitrios (INF)" userId="3ca3539b-a67f-42cc-88c7-3b40c12e6fbe" providerId="ADAL" clId="{5003146D-FF39-4280-A628-D89500254186}" dt="2021-08-24T08:08:39.738" v="25118" actId="47"/>
      <pc:docMkLst>
        <pc:docMk/>
      </pc:docMkLst>
      <pc:sldChg chg="modSp mod modNotesTx">
        <pc:chgData name="Xenakis, Dimitrios (INF)" userId="3ca3539b-a67f-42cc-88c7-3b40c12e6fbe" providerId="ADAL" clId="{5003146D-FF39-4280-A628-D89500254186}" dt="2021-08-23T19:52:33.095" v="10207" actId="113"/>
        <pc:sldMkLst>
          <pc:docMk/>
          <pc:sldMk cId="1236889567" sldId="295"/>
        </pc:sldMkLst>
        <pc:spChg chg="mod">
          <ac:chgData name="Xenakis, Dimitrios (INF)" userId="3ca3539b-a67f-42cc-88c7-3b40c12e6fbe" providerId="ADAL" clId="{5003146D-FF39-4280-A628-D89500254186}" dt="2021-08-16T08:46:33.882" v="3704" actId="207"/>
          <ac:spMkLst>
            <pc:docMk/>
            <pc:sldMk cId="1236889567" sldId="295"/>
            <ac:spMk id="5" creationId="{441952DA-E11D-324E-BDDE-6973532F51D7}"/>
          </ac:spMkLst>
        </pc:spChg>
      </pc:sldChg>
      <pc:sldChg chg="del">
        <pc:chgData name="Xenakis, Dimitrios (INF)" userId="3ca3539b-a67f-42cc-88c7-3b40c12e6fbe" providerId="ADAL" clId="{5003146D-FF39-4280-A628-D89500254186}" dt="2021-08-15T14:15:29.709" v="0" actId="2696"/>
        <pc:sldMkLst>
          <pc:docMk/>
          <pc:sldMk cId="4040610606" sldId="300"/>
        </pc:sldMkLst>
      </pc:sldChg>
      <pc:sldChg chg="del">
        <pc:chgData name="Xenakis, Dimitrios (INF)" userId="3ca3539b-a67f-42cc-88c7-3b40c12e6fbe" providerId="ADAL" clId="{5003146D-FF39-4280-A628-D89500254186}" dt="2021-08-15T14:17:47.338" v="11" actId="47"/>
        <pc:sldMkLst>
          <pc:docMk/>
          <pc:sldMk cId="4043511280" sldId="300"/>
        </pc:sldMkLst>
      </pc:sldChg>
      <pc:sldChg chg="del">
        <pc:chgData name="Xenakis, Dimitrios (INF)" userId="3ca3539b-a67f-42cc-88c7-3b40c12e6fbe" providerId="ADAL" clId="{5003146D-FF39-4280-A628-D89500254186}" dt="2021-08-15T14:41:19.908" v="760" actId="47"/>
        <pc:sldMkLst>
          <pc:docMk/>
          <pc:sldMk cId="3509490884" sldId="345"/>
        </pc:sldMkLst>
      </pc:sldChg>
      <pc:sldChg chg="del">
        <pc:chgData name="Xenakis, Dimitrios (INF)" userId="3ca3539b-a67f-42cc-88c7-3b40c12e6fbe" providerId="ADAL" clId="{5003146D-FF39-4280-A628-D89500254186}" dt="2021-08-15T14:42:51.460" v="770" actId="47"/>
        <pc:sldMkLst>
          <pc:docMk/>
          <pc:sldMk cId="2404802055" sldId="359"/>
        </pc:sldMkLst>
      </pc:sldChg>
      <pc:sldChg chg="addSp delSp modSp del mod ord modAnim">
        <pc:chgData name="Xenakis, Dimitrios (INF)" userId="3ca3539b-a67f-42cc-88c7-3b40c12e6fbe" providerId="ADAL" clId="{5003146D-FF39-4280-A628-D89500254186}" dt="2021-08-22T18:43:52.755" v="6208" actId="47"/>
        <pc:sldMkLst>
          <pc:docMk/>
          <pc:sldMk cId="973160509" sldId="360"/>
        </pc:sldMkLst>
        <pc:spChg chg="add del mod">
          <ac:chgData name="Xenakis, Dimitrios (INF)" userId="3ca3539b-a67f-42cc-88c7-3b40c12e6fbe" providerId="ADAL" clId="{5003146D-FF39-4280-A628-D89500254186}" dt="2021-08-15T21:39:47.318" v="1246" actId="478"/>
          <ac:spMkLst>
            <pc:docMk/>
            <pc:sldMk cId="973160509" sldId="360"/>
            <ac:spMk id="3" creationId="{2811E7A9-A7E7-46AE-B378-BF3737EE017D}"/>
          </ac:spMkLst>
        </pc:spChg>
        <pc:spChg chg="del mod">
          <ac:chgData name="Xenakis, Dimitrios (INF)" userId="3ca3539b-a67f-42cc-88c7-3b40c12e6fbe" providerId="ADAL" clId="{5003146D-FF39-4280-A628-D89500254186}" dt="2021-08-15T21:39:45.207" v="1245" actId="478"/>
          <ac:spMkLst>
            <pc:docMk/>
            <pc:sldMk cId="973160509" sldId="360"/>
            <ac:spMk id="6" creationId="{CEECBE15-8DD5-4431-A1B1-D189B97DC047}"/>
          </ac:spMkLst>
        </pc:spChg>
        <pc:spChg chg="mod">
          <ac:chgData name="Xenakis, Dimitrios (INF)" userId="3ca3539b-a67f-42cc-88c7-3b40c12e6fbe" providerId="ADAL" clId="{5003146D-FF39-4280-A628-D89500254186}" dt="2021-08-16T07:49:50.629" v="2748" actId="207"/>
          <ac:spMkLst>
            <pc:docMk/>
            <pc:sldMk cId="973160509" sldId="360"/>
            <ac:spMk id="16" creationId="{73EA23A4-558B-444D-B7A0-7D213CD13E9B}"/>
          </ac:spMkLst>
        </pc:spChg>
        <pc:spChg chg="mod">
          <ac:chgData name="Xenakis, Dimitrios (INF)" userId="3ca3539b-a67f-42cc-88c7-3b40c12e6fbe" providerId="ADAL" clId="{5003146D-FF39-4280-A628-D89500254186}" dt="2021-08-16T07:49:50.629" v="2748" actId="207"/>
          <ac:spMkLst>
            <pc:docMk/>
            <pc:sldMk cId="973160509" sldId="360"/>
            <ac:spMk id="26" creationId="{C99B718F-CC6E-474E-AD80-42E9530FA081}"/>
          </ac:spMkLst>
        </pc:spChg>
        <pc:spChg chg="add mod">
          <ac:chgData name="Xenakis, Dimitrios (INF)" userId="3ca3539b-a67f-42cc-88c7-3b40c12e6fbe" providerId="ADAL" clId="{5003146D-FF39-4280-A628-D89500254186}" dt="2021-08-16T09:25:52.221" v="4025" actId="20577"/>
          <ac:spMkLst>
            <pc:docMk/>
            <pc:sldMk cId="973160509" sldId="360"/>
            <ac:spMk id="34" creationId="{9C882D16-959B-434D-B42D-DA6189ABFA1C}"/>
          </ac:spMkLst>
        </pc:spChg>
        <pc:spChg chg="add mod">
          <ac:chgData name="Xenakis, Dimitrios (INF)" userId="3ca3539b-a67f-42cc-88c7-3b40c12e6fbe" providerId="ADAL" clId="{5003146D-FF39-4280-A628-D89500254186}" dt="2021-08-16T08:46:21.296" v="3701" actId="207"/>
          <ac:spMkLst>
            <pc:docMk/>
            <pc:sldMk cId="973160509" sldId="360"/>
            <ac:spMk id="35" creationId="{349E900B-4FBE-46CE-9FB0-C3DB97F24597}"/>
          </ac:spMkLst>
        </pc:spChg>
      </pc:sldChg>
      <pc:sldChg chg="del">
        <pc:chgData name="Xenakis, Dimitrios (INF)" userId="3ca3539b-a67f-42cc-88c7-3b40c12e6fbe" providerId="ADAL" clId="{5003146D-FF39-4280-A628-D89500254186}" dt="2021-08-15T15:21:09.611" v="911" actId="47"/>
        <pc:sldMkLst>
          <pc:docMk/>
          <pc:sldMk cId="4289762896" sldId="361"/>
        </pc:sldMkLst>
      </pc:sldChg>
      <pc:sldChg chg="del ord">
        <pc:chgData name="Xenakis, Dimitrios (INF)" userId="3ca3539b-a67f-42cc-88c7-3b40c12e6fbe" providerId="ADAL" clId="{5003146D-FF39-4280-A628-D89500254186}" dt="2021-08-15T14:53:08.326" v="802" actId="47"/>
        <pc:sldMkLst>
          <pc:docMk/>
          <pc:sldMk cId="2464270075" sldId="362"/>
        </pc:sldMkLst>
      </pc:sldChg>
      <pc:sldChg chg="addSp delSp modSp del mod ord delAnim">
        <pc:chgData name="Xenakis, Dimitrios (INF)" userId="3ca3539b-a67f-42cc-88c7-3b40c12e6fbe" providerId="ADAL" clId="{5003146D-FF39-4280-A628-D89500254186}" dt="2021-08-23T20:32:46.642" v="11611" actId="47"/>
        <pc:sldMkLst>
          <pc:docMk/>
          <pc:sldMk cId="3645793211" sldId="363"/>
        </pc:sldMkLst>
        <pc:spChg chg="add del mod">
          <ac:chgData name="Xenakis, Dimitrios (INF)" userId="3ca3539b-a67f-42cc-88c7-3b40c12e6fbe" providerId="ADAL" clId="{5003146D-FF39-4280-A628-D89500254186}" dt="2021-08-15T21:43:06.196" v="1294" actId="478"/>
          <ac:spMkLst>
            <pc:docMk/>
            <pc:sldMk cId="3645793211" sldId="363"/>
            <ac:spMk id="3" creationId="{F3A68447-EAD0-4FB0-9BEF-E493AC2407CD}"/>
          </ac:spMkLst>
        </pc:spChg>
        <pc:spChg chg="del mod ord">
          <ac:chgData name="Xenakis, Dimitrios (INF)" userId="3ca3539b-a67f-42cc-88c7-3b40c12e6fbe" providerId="ADAL" clId="{5003146D-FF39-4280-A628-D89500254186}" dt="2021-08-15T21:43:04.149" v="1293" actId="478"/>
          <ac:spMkLst>
            <pc:docMk/>
            <pc:sldMk cId="3645793211" sldId="363"/>
            <ac:spMk id="6" creationId="{CEECBE15-8DD5-4431-A1B1-D189B97DC047}"/>
          </ac:spMkLst>
        </pc:spChg>
        <pc:spChg chg="mod">
          <ac:chgData name="Xenakis, Dimitrios (INF)" userId="3ca3539b-a67f-42cc-88c7-3b40c12e6fbe" providerId="ADAL" clId="{5003146D-FF39-4280-A628-D89500254186}" dt="2021-08-23T10:36:04.933" v="8673" actId="20577"/>
          <ac:spMkLst>
            <pc:docMk/>
            <pc:sldMk cId="3645793211" sldId="363"/>
            <ac:spMk id="28" creationId="{DB4E8241-42FB-4BAD-93CB-82A72B952FB0}"/>
          </ac:spMkLst>
        </pc:spChg>
        <pc:spChg chg="add mod">
          <ac:chgData name="Xenakis, Dimitrios (INF)" userId="3ca3539b-a67f-42cc-88c7-3b40c12e6fbe" providerId="ADAL" clId="{5003146D-FF39-4280-A628-D89500254186}" dt="2021-08-23T10:28:50.745" v="8551" actId="1036"/>
          <ac:spMkLst>
            <pc:docMk/>
            <pc:sldMk cId="3645793211" sldId="363"/>
            <ac:spMk id="29" creationId="{CD68391A-B856-463D-8343-F141D9CDB099}"/>
          </ac:spMkLst>
        </pc:spChg>
        <pc:spChg chg="add mod">
          <ac:chgData name="Xenakis, Dimitrios (INF)" userId="3ca3539b-a67f-42cc-88c7-3b40c12e6fbe" providerId="ADAL" clId="{5003146D-FF39-4280-A628-D89500254186}" dt="2021-08-23T10:32:38.490" v="8605" actId="1036"/>
          <ac:spMkLst>
            <pc:docMk/>
            <pc:sldMk cId="3645793211" sldId="363"/>
            <ac:spMk id="30" creationId="{21EA1A79-187B-45E5-8481-80E4C1BEF0CE}"/>
          </ac:spMkLst>
        </pc:spChg>
        <pc:spChg chg="del mod">
          <ac:chgData name="Xenakis, Dimitrios (INF)" userId="3ca3539b-a67f-42cc-88c7-3b40c12e6fbe" providerId="ADAL" clId="{5003146D-FF39-4280-A628-D89500254186}" dt="2021-08-15T22:31:45.546" v="1500" actId="21"/>
          <ac:spMkLst>
            <pc:docMk/>
            <pc:sldMk cId="3645793211" sldId="363"/>
            <ac:spMk id="40" creationId="{3F9897B2-E492-45B7-95CA-D6E552AB2E46}"/>
          </ac:spMkLst>
        </pc:spChg>
        <pc:spChg chg="add mod">
          <ac:chgData name="Xenakis, Dimitrios (INF)" userId="3ca3539b-a67f-42cc-88c7-3b40c12e6fbe" providerId="ADAL" clId="{5003146D-FF39-4280-A628-D89500254186}" dt="2021-08-23T10:34:35.566" v="8642"/>
          <ac:spMkLst>
            <pc:docMk/>
            <pc:sldMk cId="3645793211" sldId="363"/>
            <ac:spMk id="71" creationId="{D1F3AEF8-0530-437E-A4BC-3B75C8FE1221}"/>
          </ac:spMkLst>
        </pc:spChg>
        <pc:spChg chg="mod">
          <ac:chgData name="Xenakis, Dimitrios (INF)" userId="3ca3539b-a67f-42cc-88c7-3b40c12e6fbe" providerId="ADAL" clId="{5003146D-FF39-4280-A628-D89500254186}" dt="2021-08-16T07:50:16.594" v="2754" actId="207"/>
          <ac:spMkLst>
            <pc:docMk/>
            <pc:sldMk cId="3645793211" sldId="363"/>
            <ac:spMk id="1037" creationId="{E87DCE63-7718-49F6-A1EF-89F6719FD903}"/>
          </ac:spMkLst>
        </pc:spChg>
        <pc:picChg chg="add del mod">
          <ac:chgData name="Xenakis, Dimitrios (INF)" userId="3ca3539b-a67f-42cc-88c7-3b40c12e6fbe" providerId="ADAL" clId="{5003146D-FF39-4280-A628-D89500254186}" dt="2021-08-23T07:01:39.041" v="6937"/>
          <ac:picMkLst>
            <pc:docMk/>
            <pc:sldMk cId="3645793211" sldId="363"/>
            <ac:picMk id="31" creationId="{4233C073-28FC-4158-8C6C-88DCD4A9B168}"/>
          </ac:picMkLst>
        </pc:picChg>
        <pc:picChg chg="add del mod">
          <ac:chgData name="Xenakis, Dimitrios (INF)" userId="3ca3539b-a67f-42cc-88c7-3b40c12e6fbe" providerId="ADAL" clId="{5003146D-FF39-4280-A628-D89500254186}" dt="2021-08-23T07:01:39.041" v="6937"/>
          <ac:picMkLst>
            <pc:docMk/>
            <pc:sldMk cId="3645793211" sldId="363"/>
            <ac:picMk id="32" creationId="{1BA076FE-F59E-486A-892D-6C176BE329F7}"/>
          </ac:picMkLst>
        </pc:picChg>
        <pc:picChg chg="add del mod">
          <ac:chgData name="Xenakis, Dimitrios (INF)" userId="3ca3539b-a67f-42cc-88c7-3b40c12e6fbe" providerId="ADAL" clId="{5003146D-FF39-4280-A628-D89500254186}" dt="2021-08-23T07:01:39.041" v="6937"/>
          <ac:picMkLst>
            <pc:docMk/>
            <pc:sldMk cId="3645793211" sldId="363"/>
            <ac:picMk id="33" creationId="{1ECC058F-C210-4C8D-B5E9-03216EF4BBC5}"/>
          </ac:picMkLst>
        </pc:picChg>
        <pc:picChg chg="add del mod">
          <ac:chgData name="Xenakis, Dimitrios (INF)" userId="3ca3539b-a67f-42cc-88c7-3b40c12e6fbe" providerId="ADAL" clId="{5003146D-FF39-4280-A628-D89500254186}" dt="2021-08-23T07:01:38.420" v="6936"/>
          <ac:picMkLst>
            <pc:docMk/>
            <pc:sldMk cId="3645793211" sldId="363"/>
            <ac:picMk id="40" creationId="{205DFD35-2DC5-4B3F-A0D9-5F06EF292DA1}"/>
          </ac:picMkLst>
        </pc:picChg>
        <pc:picChg chg="add del mod">
          <ac:chgData name="Xenakis, Dimitrios (INF)" userId="3ca3539b-a67f-42cc-88c7-3b40c12e6fbe" providerId="ADAL" clId="{5003146D-FF39-4280-A628-D89500254186}" dt="2021-08-23T07:01:38.420" v="6936"/>
          <ac:picMkLst>
            <pc:docMk/>
            <pc:sldMk cId="3645793211" sldId="363"/>
            <ac:picMk id="46" creationId="{B4D84535-A31F-48B6-B6A5-E81B248E23EA}"/>
          </ac:picMkLst>
        </pc:picChg>
        <pc:picChg chg="add del mod">
          <ac:chgData name="Xenakis, Dimitrios (INF)" userId="3ca3539b-a67f-42cc-88c7-3b40c12e6fbe" providerId="ADAL" clId="{5003146D-FF39-4280-A628-D89500254186}" dt="2021-08-23T07:01:38.420" v="6936"/>
          <ac:picMkLst>
            <pc:docMk/>
            <pc:sldMk cId="3645793211" sldId="363"/>
            <ac:picMk id="47" creationId="{0A1E3D94-D1EA-48B2-8095-3669ED50F6DA}"/>
          </ac:picMkLst>
        </pc:picChg>
        <pc:picChg chg="add del mod">
          <ac:chgData name="Xenakis, Dimitrios (INF)" userId="3ca3539b-a67f-42cc-88c7-3b40c12e6fbe" providerId="ADAL" clId="{5003146D-FF39-4280-A628-D89500254186}" dt="2021-08-23T07:01:38.420" v="6936"/>
          <ac:picMkLst>
            <pc:docMk/>
            <pc:sldMk cId="3645793211" sldId="363"/>
            <ac:picMk id="48" creationId="{C6A3E66E-DE39-4C34-B5E9-8FA37DC3C0A8}"/>
          </ac:picMkLst>
        </pc:picChg>
        <pc:picChg chg="add del mod">
          <ac:chgData name="Xenakis, Dimitrios (INF)" userId="3ca3539b-a67f-42cc-88c7-3b40c12e6fbe" providerId="ADAL" clId="{5003146D-FF39-4280-A628-D89500254186}" dt="2021-08-23T07:01:58.824" v="6943"/>
          <ac:picMkLst>
            <pc:docMk/>
            <pc:sldMk cId="3645793211" sldId="363"/>
            <ac:picMk id="55" creationId="{6247B29A-B8F8-41BA-B358-6734D423369B}"/>
          </ac:picMkLst>
        </pc:picChg>
        <pc:picChg chg="add del mod">
          <ac:chgData name="Xenakis, Dimitrios (INF)" userId="3ca3539b-a67f-42cc-88c7-3b40c12e6fbe" providerId="ADAL" clId="{5003146D-FF39-4280-A628-D89500254186}" dt="2021-08-23T07:01:58.824" v="6943"/>
          <ac:picMkLst>
            <pc:docMk/>
            <pc:sldMk cId="3645793211" sldId="363"/>
            <ac:picMk id="56" creationId="{632CD2A1-6FC8-4441-A96F-5B44E0EE9B86}"/>
          </ac:picMkLst>
        </pc:picChg>
        <pc:picChg chg="add del mod">
          <ac:chgData name="Xenakis, Dimitrios (INF)" userId="3ca3539b-a67f-42cc-88c7-3b40c12e6fbe" providerId="ADAL" clId="{5003146D-FF39-4280-A628-D89500254186}" dt="2021-08-23T07:01:58.824" v="6943"/>
          <ac:picMkLst>
            <pc:docMk/>
            <pc:sldMk cId="3645793211" sldId="363"/>
            <ac:picMk id="57" creationId="{4A5E5FAE-148A-4FA8-8461-95CB920AC9E6}"/>
          </ac:picMkLst>
        </pc:picChg>
        <pc:picChg chg="add del mod">
          <ac:chgData name="Xenakis, Dimitrios (INF)" userId="3ca3539b-a67f-42cc-88c7-3b40c12e6fbe" providerId="ADAL" clId="{5003146D-FF39-4280-A628-D89500254186}" dt="2021-08-23T07:01:58.824" v="6943"/>
          <ac:picMkLst>
            <pc:docMk/>
            <pc:sldMk cId="3645793211" sldId="363"/>
            <ac:picMk id="58" creationId="{1C1F6EA4-F3F7-48D6-8D4A-D519E42DD64A}"/>
          </ac:picMkLst>
        </pc:picChg>
        <pc:picChg chg="add del mod">
          <ac:chgData name="Xenakis, Dimitrios (INF)" userId="3ca3539b-a67f-42cc-88c7-3b40c12e6fbe" providerId="ADAL" clId="{5003146D-FF39-4280-A628-D89500254186}" dt="2021-08-23T07:01:58.824" v="6943"/>
          <ac:picMkLst>
            <pc:docMk/>
            <pc:sldMk cId="3645793211" sldId="363"/>
            <ac:picMk id="59" creationId="{BA05F3A7-0456-4C23-91E0-06F0894A8257}"/>
          </ac:picMkLst>
        </pc:picChg>
        <pc:cxnChg chg="add del mod">
          <ac:chgData name="Xenakis, Dimitrios (INF)" userId="3ca3539b-a67f-42cc-88c7-3b40c12e6fbe" providerId="ADAL" clId="{5003146D-FF39-4280-A628-D89500254186}" dt="2021-08-23T07:01:39.041" v="6937"/>
          <ac:cxnSpMkLst>
            <pc:docMk/>
            <pc:sldMk cId="3645793211" sldId="363"/>
            <ac:cxnSpMk id="34" creationId="{4CE4FF14-484A-448D-B3CD-7BF44E15D17F}"/>
          </ac:cxnSpMkLst>
        </pc:cxnChg>
        <pc:cxnChg chg="add del mod">
          <ac:chgData name="Xenakis, Dimitrios (INF)" userId="3ca3539b-a67f-42cc-88c7-3b40c12e6fbe" providerId="ADAL" clId="{5003146D-FF39-4280-A628-D89500254186}" dt="2021-08-23T07:01:39.041" v="6937"/>
          <ac:cxnSpMkLst>
            <pc:docMk/>
            <pc:sldMk cId="3645793211" sldId="363"/>
            <ac:cxnSpMk id="35" creationId="{C44673B4-2E0D-4604-8B0B-D0FB255AA512}"/>
          </ac:cxnSpMkLst>
        </pc:cxnChg>
        <pc:cxnChg chg="add del mod">
          <ac:chgData name="Xenakis, Dimitrios (INF)" userId="3ca3539b-a67f-42cc-88c7-3b40c12e6fbe" providerId="ADAL" clId="{5003146D-FF39-4280-A628-D89500254186}" dt="2021-08-23T07:01:39.041" v="6937"/>
          <ac:cxnSpMkLst>
            <pc:docMk/>
            <pc:sldMk cId="3645793211" sldId="363"/>
            <ac:cxnSpMk id="36" creationId="{7F756247-86DE-4838-8FBD-9F48A3F2D9D6}"/>
          </ac:cxnSpMkLst>
        </pc:cxnChg>
        <pc:cxnChg chg="add del mod">
          <ac:chgData name="Xenakis, Dimitrios (INF)" userId="3ca3539b-a67f-42cc-88c7-3b40c12e6fbe" providerId="ADAL" clId="{5003146D-FF39-4280-A628-D89500254186}" dt="2021-08-23T07:01:39.041" v="6937"/>
          <ac:cxnSpMkLst>
            <pc:docMk/>
            <pc:sldMk cId="3645793211" sldId="363"/>
            <ac:cxnSpMk id="37" creationId="{E8CA3A3E-B5C7-407B-B1B0-FD43AF9A904A}"/>
          </ac:cxnSpMkLst>
        </pc:cxnChg>
        <pc:cxnChg chg="add del mod">
          <ac:chgData name="Xenakis, Dimitrios (INF)" userId="3ca3539b-a67f-42cc-88c7-3b40c12e6fbe" providerId="ADAL" clId="{5003146D-FF39-4280-A628-D89500254186}" dt="2021-08-23T07:01:39.041" v="6937"/>
          <ac:cxnSpMkLst>
            <pc:docMk/>
            <pc:sldMk cId="3645793211" sldId="363"/>
            <ac:cxnSpMk id="38" creationId="{2C5ABC27-0F7F-433D-AD42-6432DD78404F}"/>
          </ac:cxnSpMkLst>
        </pc:cxnChg>
        <pc:cxnChg chg="add del mod">
          <ac:chgData name="Xenakis, Dimitrios (INF)" userId="3ca3539b-a67f-42cc-88c7-3b40c12e6fbe" providerId="ADAL" clId="{5003146D-FF39-4280-A628-D89500254186}" dt="2021-08-23T07:01:39.041" v="6937"/>
          <ac:cxnSpMkLst>
            <pc:docMk/>
            <pc:sldMk cId="3645793211" sldId="363"/>
            <ac:cxnSpMk id="39" creationId="{22D9F325-19AB-46DB-8514-CD930A391558}"/>
          </ac:cxnSpMkLst>
        </pc:cxnChg>
        <pc:cxnChg chg="add del mod">
          <ac:chgData name="Xenakis, Dimitrios (INF)" userId="3ca3539b-a67f-42cc-88c7-3b40c12e6fbe" providerId="ADAL" clId="{5003146D-FF39-4280-A628-D89500254186}" dt="2021-08-23T07:01:38.420" v="6936"/>
          <ac:cxnSpMkLst>
            <pc:docMk/>
            <pc:sldMk cId="3645793211" sldId="363"/>
            <ac:cxnSpMk id="49" creationId="{D77BDA45-92F0-43E2-92BB-958CB42E5AB3}"/>
          </ac:cxnSpMkLst>
        </pc:cxnChg>
        <pc:cxnChg chg="add del mod">
          <ac:chgData name="Xenakis, Dimitrios (INF)" userId="3ca3539b-a67f-42cc-88c7-3b40c12e6fbe" providerId="ADAL" clId="{5003146D-FF39-4280-A628-D89500254186}" dt="2021-08-23T07:01:38.420" v="6936"/>
          <ac:cxnSpMkLst>
            <pc:docMk/>
            <pc:sldMk cId="3645793211" sldId="363"/>
            <ac:cxnSpMk id="50" creationId="{6E99F9DF-DE74-4556-B6AB-196720C95BAA}"/>
          </ac:cxnSpMkLst>
        </pc:cxnChg>
        <pc:cxnChg chg="add del mod">
          <ac:chgData name="Xenakis, Dimitrios (INF)" userId="3ca3539b-a67f-42cc-88c7-3b40c12e6fbe" providerId="ADAL" clId="{5003146D-FF39-4280-A628-D89500254186}" dt="2021-08-23T07:01:38.420" v="6936"/>
          <ac:cxnSpMkLst>
            <pc:docMk/>
            <pc:sldMk cId="3645793211" sldId="363"/>
            <ac:cxnSpMk id="51" creationId="{AAC9C26B-A851-4E29-9784-A9474B14DDD0}"/>
          </ac:cxnSpMkLst>
        </pc:cxnChg>
        <pc:cxnChg chg="add del mod">
          <ac:chgData name="Xenakis, Dimitrios (INF)" userId="3ca3539b-a67f-42cc-88c7-3b40c12e6fbe" providerId="ADAL" clId="{5003146D-FF39-4280-A628-D89500254186}" dt="2021-08-23T07:01:38.420" v="6936"/>
          <ac:cxnSpMkLst>
            <pc:docMk/>
            <pc:sldMk cId="3645793211" sldId="363"/>
            <ac:cxnSpMk id="52" creationId="{ECAFBCBA-7D47-4502-B18D-871ACAC546A5}"/>
          </ac:cxnSpMkLst>
        </pc:cxnChg>
        <pc:cxnChg chg="add del mod">
          <ac:chgData name="Xenakis, Dimitrios (INF)" userId="3ca3539b-a67f-42cc-88c7-3b40c12e6fbe" providerId="ADAL" clId="{5003146D-FF39-4280-A628-D89500254186}" dt="2021-08-23T07:01:38.420" v="6936"/>
          <ac:cxnSpMkLst>
            <pc:docMk/>
            <pc:sldMk cId="3645793211" sldId="363"/>
            <ac:cxnSpMk id="53" creationId="{BF34CD58-C845-4EAC-9D7F-FFE9F54785DD}"/>
          </ac:cxnSpMkLst>
        </pc:cxnChg>
        <pc:cxnChg chg="add del mod">
          <ac:chgData name="Xenakis, Dimitrios (INF)" userId="3ca3539b-a67f-42cc-88c7-3b40c12e6fbe" providerId="ADAL" clId="{5003146D-FF39-4280-A628-D89500254186}" dt="2021-08-23T07:01:38.420" v="6936"/>
          <ac:cxnSpMkLst>
            <pc:docMk/>
            <pc:sldMk cId="3645793211" sldId="363"/>
            <ac:cxnSpMk id="54" creationId="{D51B8069-EA1E-493C-A5E7-920AFFD413E1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0" creationId="{E3E01F70-F362-4384-BD47-B0B87F496A05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1" creationId="{D64C8D76-AFCE-4E51-8AA1-F8DA45D3334A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2" creationId="{8EFF81B3-6554-4C50-A2E8-8587059D248C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3" creationId="{EA28EDBA-E895-47C3-B432-E0AB7DA13974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4" creationId="{65CC9E01-CEC5-4294-8B98-E127CB3CF8C5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5" creationId="{A7188D47-39ED-44CC-931D-700524561972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6" creationId="{6854B643-07EA-42C9-A894-C5E3C7DFDE28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7" creationId="{A52E2399-12AF-49B9-8823-720322087F02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8" creationId="{7DCBCD2B-5037-41EC-B2E2-6604DD5EA7DE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69" creationId="{397B2766-051E-408C-9616-42BCA06FE8F5}"/>
          </ac:cxnSpMkLst>
        </pc:cxnChg>
        <pc:cxnChg chg="add del mod">
          <ac:chgData name="Xenakis, Dimitrios (INF)" userId="3ca3539b-a67f-42cc-88c7-3b40c12e6fbe" providerId="ADAL" clId="{5003146D-FF39-4280-A628-D89500254186}" dt="2021-08-23T07:01:58.824" v="6943"/>
          <ac:cxnSpMkLst>
            <pc:docMk/>
            <pc:sldMk cId="3645793211" sldId="363"/>
            <ac:cxnSpMk id="70" creationId="{DDBAF86C-276A-4AA8-AD07-A9DFBAB167DD}"/>
          </ac:cxnSpMkLst>
        </pc:cxnChg>
      </pc:sldChg>
      <pc:sldChg chg="addSp delSp modSp mod delAnim modAnim modNotesTx">
        <pc:chgData name="Xenakis, Dimitrios (INF)" userId="3ca3539b-a67f-42cc-88c7-3b40c12e6fbe" providerId="ADAL" clId="{5003146D-FF39-4280-A628-D89500254186}" dt="2021-08-24T07:18:39.327" v="24342" actId="207"/>
        <pc:sldMkLst>
          <pc:docMk/>
          <pc:sldMk cId="1658942324" sldId="364"/>
        </pc:sldMkLst>
        <pc:spChg chg="add del mod">
          <ac:chgData name="Xenakis, Dimitrios (INF)" userId="3ca3539b-a67f-42cc-88c7-3b40c12e6fbe" providerId="ADAL" clId="{5003146D-FF39-4280-A628-D89500254186}" dt="2021-08-15T21:44:25.572" v="1301" actId="478"/>
          <ac:spMkLst>
            <pc:docMk/>
            <pc:sldMk cId="1658942324" sldId="364"/>
            <ac:spMk id="4" creationId="{7052F6D8-BD7A-477F-A974-A271F006C580}"/>
          </ac:spMkLst>
        </pc:spChg>
        <pc:spChg chg="del mod">
          <ac:chgData name="Xenakis, Dimitrios (INF)" userId="3ca3539b-a67f-42cc-88c7-3b40c12e6fbe" providerId="ADAL" clId="{5003146D-FF39-4280-A628-D89500254186}" dt="2021-08-15T21:44:23.744" v="1300" actId="478"/>
          <ac:spMkLst>
            <pc:docMk/>
            <pc:sldMk cId="1658942324" sldId="364"/>
            <ac:spMk id="6" creationId="{CEECBE15-8DD5-4431-A1B1-D189B97DC047}"/>
          </ac:spMkLst>
        </pc:spChg>
        <pc:spChg chg="mod">
          <ac:chgData name="Xenakis, Dimitrios (INF)" userId="3ca3539b-a67f-42cc-88c7-3b40c12e6fbe" providerId="ADAL" clId="{5003146D-FF39-4280-A628-D89500254186}" dt="2021-08-23T06:34:14.162" v="6693" actId="20577"/>
          <ac:spMkLst>
            <pc:docMk/>
            <pc:sldMk cId="1658942324" sldId="364"/>
            <ac:spMk id="35" creationId="{BC050F45-19BB-4298-882C-5C80638198F3}"/>
          </ac:spMkLst>
        </pc:spChg>
        <pc:spChg chg="add mod">
          <ac:chgData name="Xenakis, Dimitrios (INF)" userId="3ca3539b-a67f-42cc-88c7-3b40c12e6fbe" providerId="ADAL" clId="{5003146D-FF39-4280-A628-D89500254186}" dt="2021-08-23T09:31:42.588" v="7696" actId="1037"/>
          <ac:spMkLst>
            <pc:docMk/>
            <pc:sldMk cId="1658942324" sldId="364"/>
            <ac:spMk id="36" creationId="{3ED5BF03-9E68-4CA3-B39A-69D2F8D1698C}"/>
          </ac:spMkLst>
        </pc:spChg>
        <pc:spChg chg="add del mod">
          <ac:chgData name="Xenakis, Dimitrios (INF)" userId="3ca3539b-a67f-42cc-88c7-3b40c12e6fbe" providerId="ADAL" clId="{5003146D-FF39-4280-A628-D89500254186}" dt="2021-08-23T06:16:23.293" v="6613" actId="478"/>
          <ac:spMkLst>
            <pc:docMk/>
            <pc:sldMk cId="1658942324" sldId="364"/>
            <ac:spMk id="37" creationId="{6E4A6018-E61A-47D1-9782-89BB8232E532}"/>
          </ac:spMkLst>
        </pc:spChg>
        <pc:spChg chg="add mod">
          <ac:chgData name="Xenakis, Dimitrios (INF)" userId="3ca3539b-a67f-42cc-88c7-3b40c12e6fbe" providerId="ADAL" clId="{5003146D-FF39-4280-A628-D89500254186}" dt="2021-08-23T06:14:46.745" v="6599" actId="1076"/>
          <ac:spMkLst>
            <pc:docMk/>
            <pc:sldMk cId="1658942324" sldId="364"/>
            <ac:spMk id="38" creationId="{82E5CA12-F7F1-4C5C-9B87-1C0CDA8ED541}"/>
          </ac:spMkLst>
        </pc:spChg>
        <pc:spChg chg="del">
          <ac:chgData name="Xenakis, Dimitrios (INF)" userId="3ca3539b-a67f-42cc-88c7-3b40c12e6fbe" providerId="ADAL" clId="{5003146D-FF39-4280-A628-D89500254186}" dt="2021-08-15T21:34:00.418" v="1178" actId="478"/>
          <ac:spMkLst>
            <pc:docMk/>
            <pc:sldMk cId="1658942324" sldId="364"/>
            <ac:spMk id="38" creationId="{9AB39BF4-CE1C-4219-BCE4-39087014C686}"/>
          </ac:spMkLst>
        </pc:spChg>
        <pc:spChg chg="add mod">
          <ac:chgData name="Xenakis, Dimitrios (INF)" userId="3ca3539b-a67f-42cc-88c7-3b40c12e6fbe" providerId="ADAL" clId="{5003146D-FF39-4280-A628-D89500254186}" dt="2021-08-24T07:18:39.327" v="24342" actId="207"/>
          <ac:spMkLst>
            <pc:docMk/>
            <pc:sldMk cId="1658942324" sldId="364"/>
            <ac:spMk id="40" creationId="{51435523-758A-4EA4-B1AC-CEEFD36EE531}"/>
          </ac:spMkLst>
        </pc:spChg>
        <pc:spChg chg="del">
          <ac:chgData name="Xenakis, Dimitrios (INF)" userId="3ca3539b-a67f-42cc-88c7-3b40c12e6fbe" providerId="ADAL" clId="{5003146D-FF39-4280-A628-D89500254186}" dt="2021-08-15T21:33:57.735" v="1176" actId="478"/>
          <ac:spMkLst>
            <pc:docMk/>
            <pc:sldMk cId="1658942324" sldId="364"/>
            <ac:spMk id="46" creationId="{EAC629E5-1A71-4AF3-8451-DF8E34B0215A}"/>
          </ac:spMkLst>
        </pc:spChg>
        <pc:spChg chg="mod">
          <ac:chgData name="Xenakis, Dimitrios (INF)" userId="3ca3539b-a67f-42cc-88c7-3b40c12e6fbe" providerId="ADAL" clId="{5003146D-FF39-4280-A628-D89500254186}" dt="2021-08-16T06:36:42.050" v="1827" actId="1076"/>
          <ac:spMkLst>
            <pc:docMk/>
            <pc:sldMk cId="1658942324" sldId="364"/>
            <ac:spMk id="47" creationId="{4938B78C-5D68-4C41-9DD1-EA393A84D9AE}"/>
          </ac:spMkLst>
        </pc:spChg>
        <pc:spChg chg="add mod">
          <ac:chgData name="Xenakis, Dimitrios (INF)" userId="3ca3539b-a67f-42cc-88c7-3b40c12e6fbe" providerId="ADAL" clId="{5003146D-FF39-4280-A628-D89500254186}" dt="2021-08-23T10:32:36.021" v="8604" actId="1036"/>
          <ac:spMkLst>
            <pc:docMk/>
            <pc:sldMk cId="1658942324" sldId="364"/>
            <ac:spMk id="48" creationId="{95AB379B-F415-4293-8C9D-7461B01630BD}"/>
          </ac:spMkLst>
        </pc:spChg>
        <pc:spChg chg="add mod">
          <ac:chgData name="Xenakis, Dimitrios (INF)" userId="3ca3539b-a67f-42cc-88c7-3b40c12e6fbe" providerId="ADAL" clId="{5003146D-FF39-4280-A628-D89500254186}" dt="2021-08-23T10:34:36.931" v="8643"/>
          <ac:spMkLst>
            <pc:docMk/>
            <pc:sldMk cId="1658942324" sldId="364"/>
            <ac:spMk id="53" creationId="{12DBC115-30A8-4507-9AA8-B41DBAF755C4}"/>
          </ac:spMkLst>
        </pc:spChg>
        <pc:spChg chg="add del mod">
          <ac:chgData name="Xenakis, Dimitrios (INF)" userId="3ca3539b-a67f-42cc-88c7-3b40c12e6fbe" providerId="ADAL" clId="{5003146D-FF39-4280-A628-D89500254186}" dt="2021-08-16T06:33:50.725" v="1772" actId="478"/>
          <ac:spMkLst>
            <pc:docMk/>
            <pc:sldMk cId="1658942324" sldId="364"/>
            <ac:spMk id="53" creationId="{FFB9DC36-DA49-4E17-A404-5AD610A0DA7A}"/>
          </ac:spMkLst>
        </pc:spChg>
        <pc:spChg chg="add del mod">
          <ac:chgData name="Xenakis, Dimitrios (INF)" userId="3ca3539b-a67f-42cc-88c7-3b40c12e6fbe" providerId="ADAL" clId="{5003146D-FF39-4280-A628-D89500254186}" dt="2021-08-16T06:35:56.696" v="1819" actId="478"/>
          <ac:spMkLst>
            <pc:docMk/>
            <pc:sldMk cId="1658942324" sldId="364"/>
            <ac:spMk id="54" creationId="{7546CB94-91D7-4CB7-9971-99AA8A667DDD}"/>
          </ac:spMkLst>
        </pc:spChg>
        <pc:spChg chg="mod">
          <ac:chgData name="Xenakis, Dimitrios (INF)" userId="3ca3539b-a67f-42cc-88c7-3b40c12e6fbe" providerId="ADAL" clId="{5003146D-FF39-4280-A628-D89500254186}" dt="2021-08-24T00:46:16.756" v="20449" actId="20577"/>
          <ac:spMkLst>
            <pc:docMk/>
            <pc:sldMk cId="1658942324" sldId="364"/>
            <ac:spMk id="147" creationId="{9EA907D3-80DF-41B4-87A4-C221DCCFEC04}"/>
          </ac:spMkLst>
        </pc:spChg>
        <pc:spChg chg="mod">
          <ac:chgData name="Xenakis, Dimitrios (INF)" userId="3ca3539b-a67f-42cc-88c7-3b40c12e6fbe" providerId="ADAL" clId="{5003146D-FF39-4280-A628-D89500254186}" dt="2021-08-23T06:34:04.913" v="6680" actId="20577"/>
          <ac:spMkLst>
            <pc:docMk/>
            <pc:sldMk cId="1658942324" sldId="364"/>
            <ac:spMk id="148" creationId="{8FB4BC1A-C48E-4700-86DC-3489B1986821}"/>
          </ac:spMkLst>
        </pc:spChg>
        <pc:spChg chg="mod">
          <ac:chgData name="Xenakis, Dimitrios (INF)" userId="3ca3539b-a67f-42cc-88c7-3b40c12e6fbe" providerId="ADAL" clId="{5003146D-FF39-4280-A628-D89500254186}" dt="2021-08-16T08:46:00.496" v="3696" actId="207"/>
          <ac:spMkLst>
            <pc:docMk/>
            <pc:sldMk cId="1658942324" sldId="364"/>
            <ac:spMk id="1037" creationId="{E87DCE63-7718-49F6-A1EF-89F6719FD903}"/>
          </ac:spMkLst>
        </pc:spChg>
        <pc:picChg chg="del">
          <ac:chgData name="Xenakis, Dimitrios (INF)" userId="3ca3539b-a67f-42cc-88c7-3b40c12e6fbe" providerId="ADAL" clId="{5003146D-FF39-4280-A628-D89500254186}" dt="2021-08-15T21:33:58.231" v="1177" actId="478"/>
          <ac:picMkLst>
            <pc:docMk/>
            <pc:sldMk cId="1658942324" sldId="364"/>
            <ac:picMk id="3" creationId="{93203B3D-2323-4932-95B2-32804CAA85C1}"/>
          </ac:picMkLst>
        </pc:picChg>
        <pc:picChg chg="del">
          <ac:chgData name="Xenakis, Dimitrios (INF)" userId="3ca3539b-a67f-42cc-88c7-3b40c12e6fbe" providerId="ADAL" clId="{5003146D-FF39-4280-A628-D89500254186}" dt="2021-08-15T21:33:55.862" v="1175" actId="478"/>
          <ac:picMkLst>
            <pc:docMk/>
            <pc:sldMk cId="1658942324" sldId="364"/>
            <ac:picMk id="5" creationId="{BAA8B479-A3A8-46F1-94CC-E1BFCD90DD76}"/>
          </ac:picMkLst>
        </pc:picChg>
        <pc:picChg chg="mod">
          <ac:chgData name="Xenakis, Dimitrios (INF)" userId="3ca3539b-a67f-42cc-88c7-3b40c12e6fbe" providerId="ADAL" clId="{5003146D-FF39-4280-A628-D89500254186}" dt="2021-08-23T22:33:10.249" v="15578" actId="1076"/>
          <ac:picMkLst>
            <pc:docMk/>
            <pc:sldMk cId="1658942324" sldId="364"/>
            <ac:picMk id="15" creationId="{D631ECEB-AC2C-449B-9382-EF6E02C1F572}"/>
          </ac:picMkLst>
        </pc:picChg>
        <pc:picChg chg="add del mod">
          <ac:chgData name="Xenakis, Dimitrios (INF)" userId="3ca3539b-a67f-42cc-88c7-3b40c12e6fbe" providerId="ADAL" clId="{5003146D-FF39-4280-A628-D89500254186}" dt="2021-08-23T06:59:10.597" v="6902"/>
          <ac:picMkLst>
            <pc:docMk/>
            <pc:sldMk cId="1658942324" sldId="364"/>
            <ac:picMk id="39" creationId="{0CF94993-4D1B-480D-9DC2-B2C50DBD59D3}"/>
          </ac:picMkLst>
        </pc:picChg>
        <pc:picChg chg="add del mod">
          <ac:chgData name="Xenakis, Dimitrios (INF)" userId="3ca3539b-a67f-42cc-88c7-3b40c12e6fbe" providerId="ADAL" clId="{5003146D-FF39-4280-A628-D89500254186}" dt="2021-08-23T06:59:19.850" v="6905" actId="478"/>
          <ac:picMkLst>
            <pc:docMk/>
            <pc:sldMk cId="1658942324" sldId="364"/>
            <ac:picMk id="46" creationId="{7417CF02-FEA7-4700-9EC3-1AF6314CCAC3}"/>
          </ac:picMkLst>
        </pc:picChg>
        <pc:cxnChg chg="del mod">
          <ac:chgData name="Xenakis, Dimitrios (INF)" userId="3ca3539b-a67f-42cc-88c7-3b40c12e6fbe" providerId="ADAL" clId="{5003146D-FF39-4280-A628-D89500254186}" dt="2021-08-15T21:34:01.563" v="1179" actId="478"/>
          <ac:cxnSpMkLst>
            <pc:docMk/>
            <pc:sldMk cId="1658942324" sldId="364"/>
            <ac:cxnSpMk id="9" creationId="{B97C595F-0AAB-47D1-8511-EEDE1A69EF74}"/>
          </ac:cxnSpMkLst>
        </pc:cxnChg>
      </pc:sldChg>
      <pc:sldChg chg="del">
        <pc:chgData name="Xenakis, Dimitrios (INF)" userId="3ca3539b-a67f-42cc-88c7-3b40c12e6fbe" providerId="ADAL" clId="{5003146D-FF39-4280-A628-D89500254186}" dt="2021-08-15T15:13:44.707" v="907" actId="47"/>
        <pc:sldMkLst>
          <pc:docMk/>
          <pc:sldMk cId="750972798" sldId="365"/>
        </pc:sldMkLst>
      </pc:sldChg>
      <pc:sldChg chg="del ord">
        <pc:chgData name="Xenakis, Dimitrios (INF)" userId="3ca3539b-a67f-42cc-88c7-3b40c12e6fbe" providerId="ADAL" clId="{5003146D-FF39-4280-A628-D89500254186}" dt="2021-08-15T16:28:44.940" v="1064" actId="47"/>
        <pc:sldMkLst>
          <pc:docMk/>
          <pc:sldMk cId="71905559" sldId="366"/>
        </pc:sldMkLst>
      </pc:sldChg>
      <pc:sldChg chg="del ord">
        <pc:chgData name="Xenakis, Dimitrios (INF)" userId="3ca3539b-a67f-42cc-88c7-3b40c12e6fbe" providerId="ADAL" clId="{5003146D-FF39-4280-A628-D89500254186}" dt="2021-08-15T16:27:54.823" v="1063" actId="47"/>
        <pc:sldMkLst>
          <pc:docMk/>
          <pc:sldMk cId="1469193818" sldId="367"/>
        </pc:sldMkLst>
      </pc:sldChg>
      <pc:sldChg chg="del ord">
        <pc:chgData name="Xenakis, Dimitrios (INF)" userId="3ca3539b-a67f-42cc-88c7-3b40c12e6fbe" providerId="ADAL" clId="{5003146D-FF39-4280-A628-D89500254186}" dt="2021-08-15T16:30:05.845" v="1068" actId="47"/>
        <pc:sldMkLst>
          <pc:docMk/>
          <pc:sldMk cId="163064324" sldId="368"/>
        </pc:sldMkLst>
      </pc:sldChg>
      <pc:sldChg chg="del">
        <pc:chgData name="Xenakis, Dimitrios (INF)" userId="3ca3539b-a67f-42cc-88c7-3b40c12e6fbe" providerId="ADAL" clId="{5003146D-FF39-4280-A628-D89500254186}" dt="2021-08-15T16:26:52.058" v="1049" actId="47"/>
        <pc:sldMkLst>
          <pc:docMk/>
          <pc:sldMk cId="2146763128" sldId="370"/>
        </pc:sldMkLst>
      </pc:sldChg>
      <pc:sldChg chg="del">
        <pc:chgData name="Xenakis, Dimitrios (INF)" userId="3ca3539b-a67f-42cc-88c7-3b40c12e6fbe" providerId="ADAL" clId="{5003146D-FF39-4280-A628-D89500254186}" dt="2021-08-15T14:16:21.210" v="2" actId="47"/>
        <pc:sldMkLst>
          <pc:docMk/>
          <pc:sldMk cId="1607993991" sldId="371"/>
        </pc:sldMkLst>
      </pc:sldChg>
      <pc:sldChg chg="del">
        <pc:chgData name="Xenakis, Dimitrios (INF)" userId="3ca3539b-a67f-42cc-88c7-3b40c12e6fbe" providerId="ADAL" clId="{5003146D-FF39-4280-A628-D89500254186}" dt="2021-08-15T14:16:21.210" v="2" actId="47"/>
        <pc:sldMkLst>
          <pc:docMk/>
          <pc:sldMk cId="299746992" sldId="372"/>
        </pc:sldMkLst>
      </pc:sldChg>
      <pc:sldChg chg="del">
        <pc:chgData name="Xenakis, Dimitrios (INF)" userId="3ca3539b-a67f-42cc-88c7-3b40c12e6fbe" providerId="ADAL" clId="{5003146D-FF39-4280-A628-D89500254186}" dt="2021-08-15T14:16:21.210" v="2" actId="47"/>
        <pc:sldMkLst>
          <pc:docMk/>
          <pc:sldMk cId="1493312765" sldId="373"/>
        </pc:sldMkLst>
      </pc:sldChg>
      <pc:sldChg chg="del">
        <pc:chgData name="Xenakis, Dimitrios (INF)" userId="3ca3539b-a67f-42cc-88c7-3b40c12e6fbe" providerId="ADAL" clId="{5003146D-FF39-4280-A628-D89500254186}" dt="2021-08-15T14:16:21.210" v="2" actId="47"/>
        <pc:sldMkLst>
          <pc:docMk/>
          <pc:sldMk cId="427348903" sldId="374"/>
        </pc:sldMkLst>
      </pc:sldChg>
      <pc:sldChg chg="del">
        <pc:chgData name="Xenakis, Dimitrios (INF)" userId="3ca3539b-a67f-42cc-88c7-3b40c12e6fbe" providerId="ADAL" clId="{5003146D-FF39-4280-A628-D89500254186}" dt="2021-08-15T14:16:21.210" v="2" actId="47"/>
        <pc:sldMkLst>
          <pc:docMk/>
          <pc:sldMk cId="379332533" sldId="375"/>
        </pc:sldMkLst>
      </pc:sldChg>
      <pc:sldChg chg="del">
        <pc:chgData name="Xenakis, Dimitrios (INF)" userId="3ca3539b-a67f-42cc-88c7-3b40c12e6fbe" providerId="ADAL" clId="{5003146D-FF39-4280-A628-D89500254186}" dt="2021-08-15T15:30:17.942" v="919" actId="47"/>
        <pc:sldMkLst>
          <pc:docMk/>
          <pc:sldMk cId="3245902310" sldId="376"/>
        </pc:sldMkLst>
      </pc:sldChg>
      <pc:sldChg chg="del">
        <pc:chgData name="Xenakis, Dimitrios (INF)" userId="3ca3539b-a67f-42cc-88c7-3b40c12e6fbe" providerId="ADAL" clId="{5003146D-FF39-4280-A628-D89500254186}" dt="2021-08-15T14:49:41.556" v="784" actId="47"/>
        <pc:sldMkLst>
          <pc:docMk/>
          <pc:sldMk cId="3717605334" sldId="377"/>
        </pc:sldMkLst>
      </pc:sldChg>
      <pc:sldChg chg="del">
        <pc:chgData name="Xenakis, Dimitrios (INF)" userId="3ca3539b-a67f-42cc-88c7-3b40c12e6fbe" providerId="ADAL" clId="{5003146D-FF39-4280-A628-D89500254186}" dt="2021-08-15T15:30:50.608" v="922" actId="47"/>
        <pc:sldMkLst>
          <pc:docMk/>
          <pc:sldMk cId="2307641813" sldId="378"/>
        </pc:sldMkLst>
      </pc:sldChg>
      <pc:sldChg chg="addSp delSp modSp mod ord delAnim modAnim modNotesTx">
        <pc:chgData name="Xenakis, Dimitrios (INF)" userId="3ca3539b-a67f-42cc-88c7-3b40c12e6fbe" providerId="ADAL" clId="{5003146D-FF39-4280-A628-D89500254186}" dt="2021-08-24T06:50:31.021" v="23814" actId="20577"/>
        <pc:sldMkLst>
          <pc:docMk/>
          <pc:sldMk cId="2785415294" sldId="380"/>
        </pc:sldMkLst>
        <pc:spChg chg="del mod">
          <ac:chgData name="Xenakis, Dimitrios (INF)" userId="3ca3539b-a67f-42cc-88c7-3b40c12e6fbe" providerId="ADAL" clId="{5003146D-FF39-4280-A628-D89500254186}" dt="2021-08-16T08:48:28.260" v="3722" actId="478"/>
          <ac:spMkLst>
            <pc:docMk/>
            <pc:sldMk cId="2785415294" sldId="380"/>
            <ac:spMk id="6" creationId="{CEECBE15-8DD5-4431-A1B1-D189B97DC047}"/>
          </ac:spMkLst>
        </pc:spChg>
        <pc:spChg chg="mod">
          <ac:chgData name="Xenakis, Dimitrios (INF)" userId="3ca3539b-a67f-42cc-88c7-3b40c12e6fbe" providerId="ADAL" clId="{5003146D-FF39-4280-A628-D89500254186}" dt="2021-08-23T09:43:20.460" v="7804" actId="113"/>
          <ac:spMkLst>
            <pc:docMk/>
            <pc:sldMk cId="2785415294" sldId="380"/>
            <ac:spMk id="8" creationId="{F79BD965-562A-43B0-B577-F6E765756F2B}"/>
          </ac:spMkLst>
        </pc:spChg>
        <pc:spChg chg="add mod">
          <ac:chgData name="Xenakis, Dimitrios (INF)" userId="3ca3539b-a67f-42cc-88c7-3b40c12e6fbe" providerId="ADAL" clId="{5003146D-FF39-4280-A628-D89500254186}" dt="2021-08-23T14:56:51.196" v="9200" actId="1038"/>
          <ac:spMkLst>
            <pc:docMk/>
            <pc:sldMk cId="2785415294" sldId="380"/>
            <ac:spMk id="10" creationId="{DA46392B-8DF0-479F-BD42-7E29D89EBB20}"/>
          </ac:spMkLst>
        </pc:spChg>
        <pc:spChg chg="add mod">
          <ac:chgData name="Xenakis, Dimitrios (INF)" userId="3ca3539b-a67f-42cc-88c7-3b40c12e6fbe" providerId="ADAL" clId="{5003146D-FF39-4280-A628-D89500254186}" dt="2021-08-23T14:56:45.236" v="9198" actId="1037"/>
          <ac:spMkLst>
            <pc:docMk/>
            <pc:sldMk cId="2785415294" sldId="380"/>
            <ac:spMk id="11" creationId="{AF672F49-0384-42CB-A5AE-FADD48C8CF2C}"/>
          </ac:spMkLst>
        </pc:spChg>
        <pc:spChg chg="add mod">
          <ac:chgData name="Xenakis, Dimitrios (INF)" userId="3ca3539b-a67f-42cc-88c7-3b40c12e6fbe" providerId="ADAL" clId="{5003146D-FF39-4280-A628-D89500254186}" dt="2021-08-23T10:34:40.055" v="8645"/>
          <ac:spMkLst>
            <pc:docMk/>
            <pc:sldMk cId="2785415294" sldId="380"/>
            <ac:spMk id="12" creationId="{08C6939A-30A8-480F-A34D-37A9BDC4341E}"/>
          </ac:spMkLst>
        </pc:spChg>
        <pc:spChg chg="add del mod">
          <ac:chgData name="Xenakis, Dimitrios (INF)" userId="3ca3539b-a67f-42cc-88c7-3b40c12e6fbe" providerId="ADAL" clId="{5003146D-FF39-4280-A628-D89500254186}" dt="2021-08-16T08:48:30.318" v="3723" actId="478"/>
          <ac:spMkLst>
            <pc:docMk/>
            <pc:sldMk cId="2785415294" sldId="380"/>
            <ac:spMk id="12" creationId="{515B7FF4-C893-4D40-9EA3-0054739865BA}"/>
          </ac:spMkLst>
        </pc:spChg>
        <pc:spChg chg="add del mod">
          <ac:chgData name="Xenakis, Dimitrios (INF)" userId="3ca3539b-a67f-42cc-88c7-3b40c12e6fbe" providerId="ADAL" clId="{5003146D-FF39-4280-A628-D89500254186}" dt="2021-08-16T08:48:21.771" v="3719"/>
          <ac:spMkLst>
            <pc:docMk/>
            <pc:sldMk cId="2785415294" sldId="380"/>
            <ac:spMk id="23" creationId="{DB8EA79B-CE95-4886-8AAB-2B2A601BC570}"/>
          </ac:spMkLst>
        </pc:spChg>
        <pc:spChg chg="add mod">
          <ac:chgData name="Xenakis, Dimitrios (INF)" userId="3ca3539b-a67f-42cc-88c7-3b40c12e6fbe" providerId="ADAL" clId="{5003146D-FF39-4280-A628-D89500254186}" dt="2021-08-23T10:29:08.953" v="8554" actId="1036"/>
          <ac:spMkLst>
            <pc:docMk/>
            <pc:sldMk cId="2785415294" sldId="380"/>
            <ac:spMk id="24" creationId="{AD18A6CD-F790-4BA8-80CD-ABDBCEDA8B28}"/>
          </ac:spMkLst>
        </pc:spChg>
        <pc:spChg chg="mod">
          <ac:chgData name="Xenakis, Dimitrios (INF)" userId="3ca3539b-a67f-42cc-88c7-3b40c12e6fbe" providerId="ADAL" clId="{5003146D-FF39-4280-A628-D89500254186}" dt="2021-08-23T10:33:19.209" v="8625" actId="1036"/>
          <ac:spMkLst>
            <pc:docMk/>
            <pc:sldMk cId="2785415294" sldId="380"/>
            <ac:spMk id="31" creationId="{27580285-5EC8-48D2-8DBC-AB8CB125E39C}"/>
          </ac:spMkLst>
        </pc:spChg>
        <pc:spChg chg="del">
          <ac:chgData name="Xenakis, Dimitrios (INF)" userId="3ca3539b-a67f-42cc-88c7-3b40c12e6fbe" providerId="ADAL" clId="{5003146D-FF39-4280-A628-D89500254186}" dt="2021-08-16T08:13:53.873" v="3249" actId="478"/>
          <ac:spMkLst>
            <pc:docMk/>
            <pc:sldMk cId="2785415294" sldId="380"/>
            <ac:spMk id="33" creationId="{6A41C2C5-EE4F-462E-8608-645D261570A0}"/>
          </ac:spMkLst>
        </pc:spChg>
        <pc:spChg chg="del">
          <ac:chgData name="Xenakis, Dimitrios (INF)" userId="3ca3539b-a67f-42cc-88c7-3b40c12e6fbe" providerId="ADAL" clId="{5003146D-FF39-4280-A628-D89500254186}" dt="2021-08-16T08:13:55.177" v="3250" actId="478"/>
          <ac:spMkLst>
            <pc:docMk/>
            <pc:sldMk cId="2785415294" sldId="380"/>
            <ac:spMk id="34" creationId="{B393C1D4-6CFA-418C-85F4-8BF64DC0BEA4}"/>
          </ac:spMkLst>
        </pc:spChg>
        <pc:spChg chg="del">
          <ac:chgData name="Xenakis, Dimitrios (INF)" userId="3ca3539b-a67f-42cc-88c7-3b40c12e6fbe" providerId="ADAL" clId="{5003146D-FF39-4280-A628-D89500254186}" dt="2021-08-16T08:13:47.276" v="3245" actId="478"/>
          <ac:spMkLst>
            <pc:docMk/>
            <pc:sldMk cId="2785415294" sldId="380"/>
            <ac:spMk id="36" creationId="{4EEB036C-41B4-4637-8342-BD00C385DA06}"/>
          </ac:spMkLst>
        </pc:spChg>
        <pc:spChg chg="mod">
          <ac:chgData name="Xenakis, Dimitrios (INF)" userId="3ca3539b-a67f-42cc-88c7-3b40c12e6fbe" providerId="ADAL" clId="{5003146D-FF39-4280-A628-D89500254186}" dt="2021-08-23T14:57:06.150" v="9210" actId="20577"/>
          <ac:spMkLst>
            <pc:docMk/>
            <pc:sldMk cId="2785415294" sldId="380"/>
            <ac:spMk id="44" creationId="{06FD283B-9078-40DD-AAB2-1BEA1037A7D7}"/>
          </ac:spMkLst>
        </pc:spChg>
        <pc:picChg chg="del">
          <ac:chgData name="Xenakis, Dimitrios (INF)" userId="3ca3539b-a67f-42cc-88c7-3b40c12e6fbe" providerId="ADAL" clId="{5003146D-FF39-4280-A628-D89500254186}" dt="2021-08-16T08:13:51.128" v="3247" actId="478"/>
          <ac:picMkLst>
            <pc:docMk/>
            <pc:sldMk cId="2785415294" sldId="380"/>
            <ac:picMk id="3" creationId="{34E53213-5039-47F3-A40C-0AA474AD318F}"/>
          </ac:picMkLst>
        </pc:picChg>
        <pc:picChg chg="add mod">
          <ac:chgData name="Xenakis, Dimitrios (INF)" userId="3ca3539b-a67f-42cc-88c7-3b40c12e6fbe" providerId="ADAL" clId="{5003146D-FF39-4280-A628-D89500254186}" dt="2021-08-23T09:36:49.096" v="7721" actId="1440"/>
          <ac:picMkLst>
            <pc:docMk/>
            <pc:sldMk cId="2785415294" sldId="380"/>
            <ac:picMk id="4" creationId="{37116F6D-5136-47DE-B69E-0E086BCBF2BD}"/>
          </ac:picMkLst>
        </pc:picChg>
        <pc:picChg chg="add mod">
          <ac:chgData name="Xenakis, Dimitrios (INF)" userId="3ca3539b-a67f-42cc-88c7-3b40c12e6fbe" providerId="ADAL" clId="{5003146D-FF39-4280-A628-D89500254186}" dt="2021-08-16T08:16:44.393" v="3265" actId="1076"/>
          <ac:picMkLst>
            <pc:docMk/>
            <pc:sldMk cId="2785415294" sldId="380"/>
            <ac:picMk id="7" creationId="{00FDB64D-FDD0-40D3-A578-BA91BF7B4CCB}"/>
          </ac:picMkLst>
        </pc:picChg>
        <pc:picChg chg="del">
          <ac:chgData name="Xenakis, Dimitrios (INF)" userId="3ca3539b-a67f-42cc-88c7-3b40c12e6fbe" providerId="ADAL" clId="{5003146D-FF39-4280-A628-D89500254186}" dt="2021-08-16T08:13:50.585" v="3246" actId="478"/>
          <ac:picMkLst>
            <pc:docMk/>
            <pc:sldMk cId="2785415294" sldId="380"/>
            <ac:picMk id="10" creationId="{05C9F7CB-E00C-4B0C-829A-BFB01D26D9D7}"/>
          </ac:picMkLst>
        </pc:picChg>
        <pc:picChg chg="del">
          <ac:chgData name="Xenakis, Dimitrios (INF)" userId="3ca3539b-a67f-42cc-88c7-3b40c12e6fbe" providerId="ADAL" clId="{5003146D-FF39-4280-A628-D89500254186}" dt="2021-08-16T08:13:52.332" v="3248" actId="478"/>
          <ac:picMkLst>
            <pc:docMk/>
            <pc:sldMk cId="2785415294" sldId="380"/>
            <ac:picMk id="13" creationId="{E610EEA0-9B38-408F-88A1-866C6AD13CB5}"/>
          </ac:picMkLst>
        </pc:picChg>
        <pc:picChg chg="add mod">
          <ac:chgData name="Xenakis, Dimitrios (INF)" userId="3ca3539b-a67f-42cc-88c7-3b40c12e6fbe" providerId="ADAL" clId="{5003146D-FF39-4280-A628-D89500254186}" dt="2021-08-16T10:25:37.754" v="5309" actId="1076"/>
          <ac:picMkLst>
            <pc:docMk/>
            <pc:sldMk cId="2785415294" sldId="380"/>
            <ac:picMk id="15" creationId="{838A68AE-83F9-4F3F-8AE1-F58C542EA8C2}"/>
          </ac:picMkLst>
        </pc:picChg>
        <pc:picChg chg="add mod">
          <ac:chgData name="Xenakis, Dimitrios (INF)" userId="3ca3539b-a67f-42cc-88c7-3b40c12e6fbe" providerId="ADAL" clId="{5003146D-FF39-4280-A628-D89500254186}" dt="2021-08-16T10:25:37.754" v="5309" actId="1076"/>
          <ac:picMkLst>
            <pc:docMk/>
            <pc:sldMk cId="2785415294" sldId="380"/>
            <ac:picMk id="17" creationId="{B2D51A6E-D85F-4D25-AB34-FDA313244ADF}"/>
          </ac:picMkLst>
        </pc:picChg>
        <pc:picChg chg="del">
          <ac:chgData name="Xenakis, Dimitrios (INF)" userId="3ca3539b-a67f-42cc-88c7-3b40c12e6fbe" providerId="ADAL" clId="{5003146D-FF39-4280-A628-D89500254186}" dt="2021-08-16T08:13:45.776" v="3244" actId="478"/>
          <ac:picMkLst>
            <pc:docMk/>
            <pc:sldMk cId="2785415294" sldId="380"/>
            <ac:picMk id="20" creationId="{3849365F-53DB-425E-BE63-F8B8C84C2DD9}"/>
          </ac:picMkLst>
        </pc:picChg>
        <pc:picChg chg="del">
          <ac:chgData name="Xenakis, Dimitrios (INF)" userId="3ca3539b-a67f-42cc-88c7-3b40c12e6fbe" providerId="ADAL" clId="{5003146D-FF39-4280-A628-D89500254186}" dt="2021-08-16T08:14:35.310" v="3258" actId="478"/>
          <ac:picMkLst>
            <pc:docMk/>
            <pc:sldMk cId="2785415294" sldId="380"/>
            <ac:picMk id="27" creationId="{35F41F51-8BC5-4907-BDEB-3568A246B323}"/>
          </ac:picMkLst>
        </pc:picChg>
        <pc:picChg chg="del">
          <ac:chgData name="Xenakis, Dimitrios (INF)" userId="3ca3539b-a67f-42cc-88c7-3b40c12e6fbe" providerId="ADAL" clId="{5003146D-FF39-4280-A628-D89500254186}" dt="2021-08-16T08:14:37.481" v="3259" actId="478"/>
          <ac:picMkLst>
            <pc:docMk/>
            <pc:sldMk cId="2785415294" sldId="380"/>
            <ac:picMk id="28" creationId="{AB571BD1-3143-4E4C-9CA1-ACDDA06DEDD7}"/>
          </ac:picMkLst>
        </pc:picChg>
        <pc:picChg chg="del">
          <ac:chgData name="Xenakis, Dimitrios (INF)" userId="3ca3539b-a67f-42cc-88c7-3b40c12e6fbe" providerId="ADAL" clId="{5003146D-FF39-4280-A628-D89500254186}" dt="2021-08-16T08:16:24.654" v="3260" actId="478"/>
          <ac:picMkLst>
            <pc:docMk/>
            <pc:sldMk cId="2785415294" sldId="380"/>
            <ac:picMk id="30" creationId="{840D715A-21A8-4B4F-8195-900D9BA79F0C}"/>
          </ac:picMkLst>
        </pc:picChg>
        <pc:cxnChg chg="del">
          <ac:chgData name="Xenakis, Dimitrios (INF)" userId="3ca3539b-a67f-42cc-88c7-3b40c12e6fbe" providerId="ADAL" clId="{5003146D-FF39-4280-A628-D89500254186}" dt="2021-08-16T08:13:57.998" v="3252" actId="478"/>
          <ac:cxnSpMkLst>
            <pc:docMk/>
            <pc:sldMk cId="2785415294" sldId="380"/>
            <ac:cxnSpMk id="9" creationId="{A93EBF6A-E893-4A28-BF5E-75E6DC56293A}"/>
          </ac:cxnSpMkLst>
        </pc:cxnChg>
        <pc:cxnChg chg="del mod">
          <ac:chgData name="Xenakis, Dimitrios (INF)" userId="3ca3539b-a67f-42cc-88c7-3b40c12e6fbe" providerId="ADAL" clId="{5003146D-FF39-4280-A628-D89500254186}" dt="2021-08-16T08:13:56.391" v="3251" actId="478"/>
          <ac:cxnSpMkLst>
            <pc:docMk/>
            <pc:sldMk cId="2785415294" sldId="380"/>
            <ac:cxnSpMk id="22" creationId="{0BCFC3BA-8598-4714-900F-209C229E83A3}"/>
          </ac:cxnSpMkLst>
        </pc:cxnChg>
      </pc:sldChg>
      <pc:sldChg chg="del">
        <pc:chgData name="Xenakis, Dimitrios (INF)" userId="3ca3539b-a67f-42cc-88c7-3b40c12e6fbe" providerId="ADAL" clId="{5003146D-FF39-4280-A628-D89500254186}" dt="2021-08-15T15:23:09.843" v="918" actId="47"/>
        <pc:sldMkLst>
          <pc:docMk/>
          <pc:sldMk cId="1263881761" sldId="381"/>
        </pc:sldMkLst>
      </pc:sldChg>
      <pc:sldChg chg="del">
        <pc:chgData name="Xenakis, Dimitrios (INF)" userId="3ca3539b-a67f-42cc-88c7-3b40c12e6fbe" providerId="ADAL" clId="{5003146D-FF39-4280-A628-D89500254186}" dt="2021-08-15T15:30:33.459" v="920" actId="47"/>
        <pc:sldMkLst>
          <pc:docMk/>
          <pc:sldMk cId="4011735136" sldId="383"/>
        </pc:sldMkLst>
      </pc:sldChg>
      <pc:sldChg chg="del">
        <pc:chgData name="Xenakis, Dimitrios (INF)" userId="3ca3539b-a67f-42cc-88c7-3b40c12e6fbe" providerId="ADAL" clId="{5003146D-FF39-4280-A628-D89500254186}" dt="2021-08-15T15:30:33.459" v="920" actId="47"/>
        <pc:sldMkLst>
          <pc:docMk/>
          <pc:sldMk cId="183825009" sldId="385"/>
        </pc:sldMkLst>
      </pc:sldChg>
      <pc:sldChg chg="del">
        <pc:chgData name="Xenakis, Dimitrios (INF)" userId="3ca3539b-a67f-42cc-88c7-3b40c12e6fbe" providerId="ADAL" clId="{5003146D-FF39-4280-A628-D89500254186}" dt="2021-08-15T15:30:33.459" v="920" actId="47"/>
        <pc:sldMkLst>
          <pc:docMk/>
          <pc:sldMk cId="2237760573" sldId="386"/>
        </pc:sldMkLst>
      </pc:sldChg>
      <pc:sldChg chg="addSp delSp modSp mod delAnim modAnim modNotesTx">
        <pc:chgData name="Xenakis, Dimitrios (INF)" userId="3ca3539b-a67f-42cc-88c7-3b40c12e6fbe" providerId="ADAL" clId="{5003146D-FF39-4280-A628-D89500254186}" dt="2021-08-24T06:15:20.028" v="22807" actId="20577"/>
        <pc:sldMkLst>
          <pc:docMk/>
          <pc:sldMk cId="3679448800" sldId="387"/>
        </pc:sldMkLst>
        <pc:spChg chg="add mod">
          <ac:chgData name="Xenakis, Dimitrios (INF)" userId="3ca3539b-a67f-42cc-88c7-3b40c12e6fbe" providerId="ADAL" clId="{5003146D-FF39-4280-A628-D89500254186}" dt="2021-08-23T10:34:38.684" v="8644"/>
          <ac:spMkLst>
            <pc:docMk/>
            <pc:sldMk cId="3679448800" sldId="387"/>
            <ac:spMk id="7" creationId="{09D655EF-378F-470F-B232-15AFB1E9CD20}"/>
          </ac:spMkLst>
        </pc:spChg>
        <pc:spChg chg="mod">
          <ac:chgData name="Xenakis, Dimitrios (INF)" userId="3ca3539b-a67f-42cc-88c7-3b40c12e6fbe" providerId="ADAL" clId="{5003146D-FF39-4280-A628-D89500254186}" dt="2021-08-23T10:33:15.900" v="8624" actId="1036"/>
          <ac:spMkLst>
            <pc:docMk/>
            <pc:sldMk cId="3679448800" sldId="387"/>
            <ac:spMk id="9" creationId="{BA96587A-85AE-4636-9989-4E59AA2937E8}"/>
          </ac:spMkLst>
        </pc:spChg>
        <pc:spChg chg="add mod">
          <ac:chgData name="Xenakis, Dimitrios (INF)" userId="3ca3539b-a67f-42cc-88c7-3b40c12e6fbe" providerId="ADAL" clId="{5003146D-FF39-4280-A628-D89500254186}" dt="2021-08-24T06:14:24.714" v="22761" actId="1035"/>
          <ac:spMkLst>
            <pc:docMk/>
            <pc:sldMk cId="3679448800" sldId="387"/>
            <ac:spMk id="10" creationId="{79DDA85A-9A26-4F63-97E2-D66051777D03}"/>
          </ac:spMkLst>
        </pc:spChg>
        <pc:spChg chg="add mod">
          <ac:chgData name="Xenakis, Dimitrios (INF)" userId="3ca3539b-a67f-42cc-88c7-3b40c12e6fbe" providerId="ADAL" clId="{5003146D-FF39-4280-A628-D89500254186}" dt="2021-08-24T06:14:26.974" v="22762" actId="1036"/>
          <ac:spMkLst>
            <pc:docMk/>
            <pc:sldMk cId="3679448800" sldId="387"/>
            <ac:spMk id="11" creationId="{A526094B-2227-45D6-A7E7-D8CDE04B093E}"/>
          </ac:spMkLst>
        </pc:spChg>
        <pc:spChg chg="del mod">
          <ac:chgData name="Xenakis, Dimitrios (INF)" userId="3ca3539b-a67f-42cc-88c7-3b40c12e6fbe" providerId="ADAL" clId="{5003146D-FF39-4280-A628-D89500254186}" dt="2021-08-16T07:59:17.620" v="3039" actId="478"/>
          <ac:spMkLst>
            <pc:docMk/>
            <pc:sldMk cId="3679448800" sldId="387"/>
            <ac:spMk id="24" creationId="{DDDD1CB6-6DA5-48AE-8A72-6C40D27322AC}"/>
          </ac:spMkLst>
        </pc:spChg>
        <pc:spChg chg="mod">
          <ac:chgData name="Xenakis, Dimitrios (INF)" userId="3ca3539b-a67f-42cc-88c7-3b40c12e6fbe" providerId="ADAL" clId="{5003146D-FF39-4280-A628-D89500254186}" dt="2021-08-24T06:14:24.714" v="22761" actId="1035"/>
          <ac:spMkLst>
            <pc:docMk/>
            <pc:sldMk cId="3679448800" sldId="387"/>
            <ac:spMk id="25" creationId="{3EBF8DBE-8309-49E1-8C9D-9A7244D95E39}"/>
          </ac:spMkLst>
        </pc:spChg>
        <pc:spChg chg="del">
          <ac:chgData name="Xenakis, Dimitrios (INF)" userId="3ca3539b-a67f-42cc-88c7-3b40c12e6fbe" providerId="ADAL" clId="{5003146D-FF39-4280-A628-D89500254186}" dt="2021-08-16T07:52:02.965" v="2758" actId="478"/>
          <ac:spMkLst>
            <pc:docMk/>
            <pc:sldMk cId="3679448800" sldId="387"/>
            <ac:spMk id="26" creationId="{629A9889-C8C0-4F0E-B9CA-13D77FFDAEC5}"/>
          </ac:spMkLst>
        </pc:spChg>
        <pc:spChg chg="del">
          <ac:chgData name="Xenakis, Dimitrios (INF)" userId="3ca3539b-a67f-42cc-88c7-3b40c12e6fbe" providerId="ADAL" clId="{5003146D-FF39-4280-A628-D89500254186}" dt="2021-08-16T07:59:23.255" v="3040" actId="478"/>
          <ac:spMkLst>
            <pc:docMk/>
            <pc:sldMk cId="3679448800" sldId="387"/>
            <ac:spMk id="28" creationId="{4304C49E-C9B6-4DA9-A8FA-5E1A7CDFE508}"/>
          </ac:spMkLst>
        </pc:spChg>
        <pc:spChg chg="del mod">
          <ac:chgData name="Xenakis, Dimitrios (INF)" userId="3ca3539b-a67f-42cc-88c7-3b40c12e6fbe" providerId="ADAL" clId="{5003146D-FF39-4280-A628-D89500254186}" dt="2021-08-16T07:52:38.502" v="2759" actId="478"/>
          <ac:spMkLst>
            <pc:docMk/>
            <pc:sldMk cId="3679448800" sldId="387"/>
            <ac:spMk id="29" creationId="{F85D54E6-3AF9-4B26-8381-6BDB367986B7}"/>
          </ac:spMkLst>
        </pc:spChg>
        <pc:spChg chg="mod">
          <ac:chgData name="Xenakis, Dimitrios (INF)" userId="3ca3539b-a67f-42cc-88c7-3b40c12e6fbe" providerId="ADAL" clId="{5003146D-FF39-4280-A628-D89500254186}" dt="2021-08-23T10:29:05.444" v="8553" actId="1036"/>
          <ac:spMkLst>
            <pc:docMk/>
            <pc:sldMk cId="3679448800" sldId="387"/>
            <ac:spMk id="31" creationId="{CD30EB2B-13F7-4522-B88A-595F3DAA9164}"/>
          </ac:spMkLst>
        </pc:spChg>
      </pc:sldChg>
      <pc:sldChg chg="del">
        <pc:chgData name="Xenakis, Dimitrios (INF)" userId="3ca3539b-a67f-42cc-88c7-3b40c12e6fbe" providerId="ADAL" clId="{5003146D-FF39-4280-A628-D89500254186}" dt="2021-08-15T15:30:46.687" v="921" actId="47"/>
        <pc:sldMkLst>
          <pc:docMk/>
          <pc:sldMk cId="2277702949" sldId="388"/>
        </pc:sldMkLst>
      </pc:sldChg>
      <pc:sldChg chg="addSp delSp modSp mod addAnim delAnim modAnim modNotesTx">
        <pc:chgData name="Xenakis, Dimitrios (INF)" userId="3ca3539b-a67f-42cc-88c7-3b40c12e6fbe" providerId="ADAL" clId="{5003146D-FF39-4280-A628-D89500254186}" dt="2021-08-24T08:08:19.452" v="25117" actId="20577"/>
        <pc:sldMkLst>
          <pc:docMk/>
          <pc:sldMk cId="2587273294" sldId="389"/>
        </pc:sldMkLst>
        <pc:spChg chg="mod">
          <ac:chgData name="Xenakis, Dimitrios (INF)" userId="3ca3539b-a67f-42cc-88c7-3b40c12e6fbe" providerId="ADAL" clId="{5003146D-FF39-4280-A628-D89500254186}" dt="2021-08-23T10:33:21.855" v="8626" actId="1036"/>
          <ac:spMkLst>
            <pc:docMk/>
            <pc:sldMk cId="2587273294" sldId="389"/>
            <ac:spMk id="4" creationId="{BE6432FB-6D8A-4201-8EE3-168655F390FF}"/>
          </ac:spMkLst>
        </pc:spChg>
        <pc:spChg chg="add mod">
          <ac:chgData name="Xenakis, Dimitrios (INF)" userId="3ca3539b-a67f-42cc-88c7-3b40c12e6fbe" providerId="ADAL" clId="{5003146D-FF39-4280-A628-D89500254186}" dt="2021-08-23T10:34:41.320" v="8646"/>
          <ac:spMkLst>
            <pc:docMk/>
            <pc:sldMk cId="2587273294" sldId="389"/>
            <ac:spMk id="6" creationId="{D5DCEF1F-19F8-46B2-B704-A96629169B0E}"/>
          </ac:spMkLst>
        </pc:spChg>
        <pc:spChg chg="add mod ord">
          <ac:chgData name="Xenakis, Dimitrios (INF)" userId="3ca3539b-a67f-42cc-88c7-3b40c12e6fbe" providerId="ADAL" clId="{5003146D-FF39-4280-A628-D89500254186}" dt="2021-08-24T08:06:57.334" v="25098" actId="1076"/>
          <ac:spMkLst>
            <pc:docMk/>
            <pc:sldMk cId="2587273294" sldId="389"/>
            <ac:spMk id="10" creationId="{FD8F8AA5-BCA5-4B05-B4E5-0D553F6EBCA8}"/>
          </ac:spMkLst>
        </pc:spChg>
        <pc:spChg chg="add mod">
          <ac:chgData name="Xenakis, Dimitrios (INF)" userId="3ca3539b-a67f-42cc-88c7-3b40c12e6fbe" providerId="ADAL" clId="{5003146D-FF39-4280-A628-D89500254186}" dt="2021-08-24T08:06:47.814" v="25095" actId="1076"/>
          <ac:spMkLst>
            <pc:docMk/>
            <pc:sldMk cId="2587273294" sldId="389"/>
            <ac:spMk id="11" creationId="{42E8E244-B5DC-4842-AC28-19ECF15214FB}"/>
          </ac:spMkLst>
        </pc:spChg>
        <pc:spChg chg="add mod">
          <ac:chgData name="Xenakis, Dimitrios (INF)" userId="3ca3539b-a67f-42cc-88c7-3b40c12e6fbe" providerId="ADAL" clId="{5003146D-FF39-4280-A628-D89500254186}" dt="2021-08-24T08:05:10.602" v="25088" actId="1076"/>
          <ac:spMkLst>
            <pc:docMk/>
            <pc:sldMk cId="2587273294" sldId="389"/>
            <ac:spMk id="14" creationId="{4E3DE995-1BDD-4C6D-ADE8-B9A6A4A3D870}"/>
          </ac:spMkLst>
        </pc:spChg>
        <pc:spChg chg="add mod">
          <ac:chgData name="Xenakis, Dimitrios (INF)" userId="3ca3539b-a67f-42cc-88c7-3b40c12e6fbe" providerId="ADAL" clId="{5003146D-FF39-4280-A628-D89500254186}" dt="2021-08-24T08:06:41.985" v="25094" actId="1076"/>
          <ac:spMkLst>
            <pc:docMk/>
            <pc:sldMk cId="2587273294" sldId="389"/>
            <ac:spMk id="15" creationId="{58E0AD03-3CCD-4D0D-AFF5-9A14F00C517B}"/>
          </ac:spMkLst>
        </pc:spChg>
        <pc:spChg chg="mod">
          <ac:chgData name="Xenakis, Dimitrios (INF)" userId="3ca3539b-a67f-42cc-88c7-3b40c12e6fbe" providerId="ADAL" clId="{5003146D-FF39-4280-A628-D89500254186}" dt="2021-08-24T00:06:36.309" v="18594" actId="20577"/>
          <ac:spMkLst>
            <pc:docMk/>
            <pc:sldMk cId="2587273294" sldId="389"/>
            <ac:spMk id="18" creationId="{AF4561BF-7670-4387-8955-C7BD953ABC25}"/>
          </ac:spMkLst>
        </pc:spChg>
        <pc:spChg chg="add mod">
          <ac:chgData name="Xenakis, Dimitrios (INF)" userId="3ca3539b-a67f-42cc-88c7-3b40c12e6fbe" providerId="ADAL" clId="{5003146D-FF39-4280-A628-D89500254186}" dt="2021-08-24T08:07:25.344" v="25100" actId="1076"/>
          <ac:spMkLst>
            <pc:docMk/>
            <pc:sldMk cId="2587273294" sldId="389"/>
            <ac:spMk id="19" creationId="{582FC672-3260-4498-BE47-E9652A43E13E}"/>
          </ac:spMkLst>
        </pc:spChg>
        <pc:spChg chg="add mod">
          <ac:chgData name="Xenakis, Dimitrios (INF)" userId="3ca3539b-a67f-42cc-88c7-3b40c12e6fbe" providerId="ADAL" clId="{5003146D-FF39-4280-A628-D89500254186}" dt="2021-08-24T08:07:28.427" v="25101" actId="1076"/>
          <ac:spMkLst>
            <pc:docMk/>
            <pc:sldMk cId="2587273294" sldId="389"/>
            <ac:spMk id="20" creationId="{0CF734EA-B395-4925-9039-6096B4F9B3F5}"/>
          </ac:spMkLst>
        </pc:spChg>
        <pc:spChg chg="add del mod">
          <ac:chgData name="Xenakis, Dimitrios (INF)" userId="3ca3539b-a67f-42cc-88c7-3b40c12e6fbe" providerId="ADAL" clId="{5003146D-FF39-4280-A628-D89500254186}" dt="2021-08-24T08:08:19.452" v="25117" actId="20577"/>
          <ac:spMkLst>
            <pc:docMk/>
            <pc:sldMk cId="2587273294" sldId="389"/>
            <ac:spMk id="21" creationId="{081695D4-D565-43DC-ADBB-3693ACC295D6}"/>
          </ac:spMkLst>
        </pc:spChg>
        <pc:spChg chg="add del mod">
          <ac:chgData name="Xenakis, Dimitrios (INF)" userId="3ca3539b-a67f-42cc-88c7-3b40c12e6fbe" providerId="ADAL" clId="{5003146D-FF39-4280-A628-D89500254186}" dt="2021-08-24T08:08:14.784" v="25112" actId="1076"/>
          <ac:spMkLst>
            <pc:docMk/>
            <pc:sldMk cId="2587273294" sldId="389"/>
            <ac:spMk id="22" creationId="{8BC754F4-AB63-4F60-8606-3541C576843C}"/>
          </ac:spMkLst>
        </pc:spChg>
        <pc:cxnChg chg="add mod">
          <ac:chgData name="Xenakis, Dimitrios (INF)" userId="3ca3539b-a67f-42cc-88c7-3b40c12e6fbe" providerId="ADAL" clId="{5003146D-FF39-4280-A628-D89500254186}" dt="2021-08-24T08:03:32.147" v="25051" actId="14100"/>
          <ac:cxnSpMkLst>
            <pc:docMk/>
            <pc:sldMk cId="2587273294" sldId="389"/>
            <ac:cxnSpMk id="7" creationId="{81C5C345-21CC-4BF6-8ABE-A235523C1F94}"/>
          </ac:cxnSpMkLst>
        </pc:cxnChg>
        <pc:cxnChg chg="add mod">
          <ac:chgData name="Xenakis, Dimitrios (INF)" userId="3ca3539b-a67f-42cc-88c7-3b40c12e6fbe" providerId="ADAL" clId="{5003146D-FF39-4280-A628-D89500254186}" dt="2021-08-24T08:06:19.888" v="25092" actId="14100"/>
          <ac:cxnSpMkLst>
            <pc:docMk/>
            <pc:sldMk cId="2587273294" sldId="389"/>
            <ac:cxnSpMk id="8" creationId="{9F278979-C853-4D09-AEE1-FB1588FF6145}"/>
          </ac:cxnSpMkLst>
        </pc:cxnChg>
      </pc:sldChg>
      <pc:sldChg chg="del ord">
        <pc:chgData name="Xenakis, Dimitrios (INF)" userId="3ca3539b-a67f-42cc-88c7-3b40c12e6fbe" providerId="ADAL" clId="{5003146D-FF39-4280-A628-D89500254186}" dt="2021-08-15T16:28:56.165" v="1067" actId="47"/>
        <pc:sldMkLst>
          <pc:docMk/>
          <pc:sldMk cId="4191587428" sldId="390"/>
        </pc:sldMkLst>
      </pc:sldChg>
      <pc:sldChg chg="del">
        <pc:chgData name="Xenakis, Dimitrios (INF)" userId="3ca3539b-a67f-42cc-88c7-3b40c12e6fbe" providerId="ADAL" clId="{5003146D-FF39-4280-A628-D89500254186}" dt="2021-08-15T16:27:31.851" v="1059" actId="47"/>
        <pc:sldMkLst>
          <pc:docMk/>
          <pc:sldMk cId="958468251" sldId="391"/>
        </pc:sldMkLst>
      </pc:sldChg>
      <pc:sldChg chg="del">
        <pc:chgData name="Xenakis, Dimitrios (INF)" userId="3ca3539b-a67f-42cc-88c7-3b40c12e6fbe" providerId="ADAL" clId="{5003146D-FF39-4280-A628-D89500254186}" dt="2021-08-15T14:41:21.695" v="762" actId="47"/>
        <pc:sldMkLst>
          <pc:docMk/>
          <pc:sldMk cId="1498351899" sldId="393"/>
        </pc:sldMkLst>
      </pc:sldChg>
      <pc:sldChg chg="del">
        <pc:chgData name="Xenakis, Dimitrios (INF)" userId="3ca3539b-a67f-42cc-88c7-3b40c12e6fbe" providerId="ADAL" clId="{5003146D-FF39-4280-A628-D89500254186}" dt="2021-08-15T14:16:45.335" v="6" actId="2696"/>
        <pc:sldMkLst>
          <pc:docMk/>
          <pc:sldMk cId="2319104586" sldId="393"/>
        </pc:sldMkLst>
      </pc:sldChg>
      <pc:sldChg chg="del ord">
        <pc:chgData name="Xenakis, Dimitrios (INF)" userId="3ca3539b-a67f-42cc-88c7-3b40c12e6fbe" providerId="ADAL" clId="{5003146D-FF39-4280-A628-D89500254186}" dt="2021-08-15T14:42:32.529" v="769" actId="47"/>
        <pc:sldMkLst>
          <pc:docMk/>
          <pc:sldMk cId="2140650731" sldId="394"/>
        </pc:sldMkLst>
      </pc:sldChg>
      <pc:sldChg chg="del">
        <pc:chgData name="Xenakis, Dimitrios (INF)" userId="3ca3539b-a67f-42cc-88c7-3b40c12e6fbe" providerId="ADAL" clId="{5003146D-FF39-4280-A628-D89500254186}" dt="2021-08-15T14:41:29.057" v="763" actId="2696"/>
        <pc:sldMkLst>
          <pc:docMk/>
          <pc:sldMk cId="3299002614" sldId="394"/>
        </pc:sldMkLst>
      </pc:sldChg>
      <pc:sldChg chg="del ord">
        <pc:chgData name="Xenakis, Dimitrios (INF)" userId="3ca3539b-a67f-42cc-88c7-3b40c12e6fbe" providerId="ADAL" clId="{5003146D-FF39-4280-A628-D89500254186}" dt="2021-08-15T14:46:55.368" v="782" actId="47"/>
        <pc:sldMkLst>
          <pc:docMk/>
          <pc:sldMk cId="652364305" sldId="395"/>
        </pc:sldMkLst>
      </pc:sldChg>
      <pc:sldChg chg="del">
        <pc:chgData name="Xenakis, Dimitrios (INF)" userId="3ca3539b-a67f-42cc-88c7-3b40c12e6fbe" providerId="ADAL" clId="{5003146D-FF39-4280-A628-D89500254186}" dt="2021-08-15T14:43:08.609" v="772" actId="2696"/>
        <pc:sldMkLst>
          <pc:docMk/>
          <pc:sldMk cId="2518198156" sldId="395"/>
        </pc:sldMkLst>
      </pc:sldChg>
      <pc:sldChg chg="del">
        <pc:chgData name="Xenakis, Dimitrios (INF)" userId="3ca3539b-a67f-42cc-88c7-3b40c12e6fbe" providerId="ADAL" clId="{5003146D-FF39-4280-A628-D89500254186}" dt="2021-08-15T14:49:49.777" v="785" actId="2696"/>
        <pc:sldMkLst>
          <pc:docMk/>
          <pc:sldMk cId="1608919419" sldId="396"/>
        </pc:sldMkLst>
      </pc:sldChg>
      <pc:sldChg chg="addSp delSp modSp mod ord addAnim delAnim modAnim modNotesTx">
        <pc:chgData name="Xenakis, Dimitrios (INF)" userId="3ca3539b-a67f-42cc-88c7-3b40c12e6fbe" providerId="ADAL" clId="{5003146D-FF39-4280-A628-D89500254186}" dt="2021-08-24T07:18:35.131" v="24341" actId="207"/>
        <pc:sldMkLst>
          <pc:docMk/>
          <pc:sldMk cId="2959529890" sldId="396"/>
        </pc:sldMkLst>
        <pc:spChg chg="add del mod">
          <ac:chgData name="Xenakis, Dimitrios (INF)" userId="3ca3539b-a67f-42cc-88c7-3b40c12e6fbe" providerId="ADAL" clId="{5003146D-FF39-4280-A628-D89500254186}" dt="2021-08-15T21:41:16.739" v="1287" actId="478"/>
          <ac:spMkLst>
            <pc:docMk/>
            <pc:sldMk cId="2959529890" sldId="396"/>
            <ac:spMk id="3" creationId="{1AA86AA9-A592-4386-9AE1-F2C64F79709B}"/>
          </ac:spMkLst>
        </pc:spChg>
        <pc:spChg chg="del mod">
          <ac:chgData name="Xenakis, Dimitrios (INF)" userId="3ca3539b-a67f-42cc-88c7-3b40c12e6fbe" providerId="ADAL" clId="{5003146D-FF39-4280-A628-D89500254186}" dt="2021-08-15T21:41:12.691" v="1286" actId="478"/>
          <ac:spMkLst>
            <pc:docMk/>
            <pc:sldMk cId="2959529890" sldId="396"/>
            <ac:spMk id="6" creationId="{CEECBE15-8DD5-4431-A1B1-D189B97DC047}"/>
          </ac:spMkLst>
        </pc:spChg>
        <pc:spChg chg="add mod">
          <ac:chgData name="Xenakis, Dimitrios (INF)" userId="3ca3539b-a67f-42cc-88c7-3b40c12e6fbe" providerId="ADAL" clId="{5003146D-FF39-4280-A628-D89500254186}" dt="2021-08-24T07:18:35.131" v="24341" actId="207"/>
          <ac:spMkLst>
            <pc:docMk/>
            <pc:sldMk cId="2959529890" sldId="396"/>
            <ac:spMk id="32" creationId="{9D0D1862-F523-47A8-9667-A911E6FE5E3C}"/>
          </ac:spMkLst>
        </pc:spChg>
        <pc:spChg chg="add mod">
          <ac:chgData name="Xenakis, Dimitrios (INF)" userId="3ca3539b-a67f-42cc-88c7-3b40c12e6fbe" providerId="ADAL" clId="{5003146D-FF39-4280-A628-D89500254186}" dt="2021-08-23T10:32:40.580" v="8606" actId="1036"/>
          <ac:spMkLst>
            <pc:docMk/>
            <pc:sldMk cId="2959529890" sldId="396"/>
            <ac:spMk id="33" creationId="{5F11B8B0-F74F-48FE-8459-4F103CBBA4D5}"/>
          </ac:spMkLst>
        </pc:spChg>
        <pc:spChg chg="add mod">
          <ac:chgData name="Xenakis, Dimitrios (INF)" userId="3ca3539b-a67f-42cc-88c7-3b40c12e6fbe" providerId="ADAL" clId="{5003146D-FF39-4280-A628-D89500254186}" dt="2021-08-23T10:34:33.974" v="8641"/>
          <ac:spMkLst>
            <pc:docMk/>
            <pc:sldMk cId="2959529890" sldId="396"/>
            <ac:spMk id="34" creationId="{A71DC6E7-4F8F-4CF4-B189-FAF37A381674}"/>
          </ac:spMkLst>
        </pc:spChg>
        <pc:spChg chg="add del mod">
          <ac:chgData name="Xenakis, Dimitrios (INF)" userId="3ca3539b-a67f-42cc-88c7-3b40c12e6fbe" providerId="ADAL" clId="{5003146D-FF39-4280-A628-D89500254186}" dt="2021-08-23T21:03:10.847" v="12481"/>
          <ac:spMkLst>
            <pc:docMk/>
            <pc:sldMk cId="2959529890" sldId="396"/>
            <ac:spMk id="35" creationId="{D18F74F4-B004-4E62-AC20-2407243DF7A5}"/>
          </ac:spMkLst>
        </pc:spChg>
        <pc:spChg chg="add del mod">
          <ac:chgData name="Xenakis, Dimitrios (INF)" userId="3ca3539b-a67f-42cc-88c7-3b40c12e6fbe" providerId="ADAL" clId="{5003146D-FF39-4280-A628-D89500254186}" dt="2021-08-23T21:03:45.061" v="12517" actId="1035"/>
          <ac:spMkLst>
            <pc:docMk/>
            <pc:sldMk cId="2959529890" sldId="396"/>
            <ac:spMk id="122" creationId="{25D4273B-91C2-43FD-9C14-A7939C2E8797}"/>
          </ac:spMkLst>
        </pc:spChg>
        <pc:spChg chg="mod">
          <ac:chgData name="Xenakis, Dimitrios (INF)" userId="3ca3539b-a67f-42cc-88c7-3b40c12e6fbe" providerId="ADAL" clId="{5003146D-FF39-4280-A628-D89500254186}" dt="2021-08-24T00:44:58.268" v="20388" actId="6549"/>
          <ac:spMkLst>
            <pc:docMk/>
            <pc:sldMk cId="2959529890" sldId="396"/>
            <ac:spMk id="147" creationId="{9EA907D3-80DF-41B4-87A4-C221DCCFEC04}"/>
          </ac:spMkLst>
        </pc:spChg>
        <pc:spChg chg="mod">
          <ac:chgData name="Xenakis, Dimitrios (INF)" userId="3ca3539b-a67f-42cc-88c7-3b40c12e6fbe" providerId="ADAL" clId="{5003146D-FF39-4280-A628-D89500254186}" dt="2021-08-24T00:45:06.179" v="20397" actId="6549"/>
          <ac:spMkLst>
            <pc:docMk/>
            <pc:sldMk cId="2959529890" sldId="396"/>
            <ac:spMk id="148" creationId="{8FB4BC1A-C48E-4700-86DC-3489B1986821}"/>
          </ac:spMkLst>
        </pc:spChg>
        <pc:spChg chg="mod">
          <ac:chgData name="Xenakis, Dimitrios (INF)" userId="3ca3539b-a67f-42cc-88c7-3b40c12e6fbe" providerId="ADAL" clId="{5003146D-FF39-4280-A628-D89500254186}" dt="2021-08-15T15:07:48.473" v="886" actId="1076"/>
          <ac:spMkLst>
            <pc:docMk/>
            <pc:sldMk cId="2959529890" sldId="396"/>
            <ac:spMk id="151" creationId="{72F80D35-0335-4960-88CE-716D33F2B315}"/>
          </ac:spMkLst>
        </pc:spChg>
        <pc:spChg chg="mod">
          <ac:chgData name="Xenakis, Dimitrios (INF)" userId="3ca3539b-a67f-42cc-88c7-3b40c12e6fbe" providerId="ADAL" clId="{5003146D-FF39-4280-A628-D89500254186}" dt="2021-08-23T21:18:29.034" v="12866" actId="20577"/>
          <ac:spMkLst>
            <pc:docMk/>
            <pc:sldMk cId="2959529890" sldId="396"/>
            <ac:spMk id="152" creationId="{9FA538D5-A6C3-478F-8C08-CE93BE13A26C}"/>
          </ac:spMkLst>
        </pc:spChg>
        <pc:spChg chg="mod">
          <ac:chgData name="Xenakis, Dimitrios (INF)" userId="3ca3539b-a67f-42cc-88c7-3b40c12e6fbe" providerId="ADAL" clId="{5003146D-FF39-4280-A628-D89500254186}" dt="2021-08-16T07:50:10.047" v="2753" actId="207"/>
          <ac:spMkLst>
            <pc:docMk/>
            <pc:sldMk cId="2959529890" sldId="396"/>
            <ac:spMk id="1037" creationId="{E87DCE63-7718-49F6-A1EF-89F6719FD903}"/>
          </ac:spMkLst>
        </pc:spChg>
        <pc:picChg chg="add mod">
          <ac:chgData name="Xenakis, Dimitrios (INF)" userId="3ca3539b-a67f-42cc-88c7-3b40c12e6fbe" providerId="ADAL" clId="{5003146D-FF39-4280-A628-D89500254186}" dt="2021-08-15T15:04:57.311" v="805"/>
          <ac:picMkLst>
            <pc:docMk/>
            <pc:sldMk cId="2959529890" sldId="396"/>
            <ac:picMk id="31" creationId="{CF97BC47-9FA1-456F-A5BF-37A1F8D66029}"/>
          </ac:picMkLst>
        </pc:picChg>
        <pc:picChg chg="del">
          <ac:chgData name="Xenakis, Dimitrios (INF)" userId="3ca3539b-a67f-42cc-88c7-3b40c12e6fbe" providerId="ADAL" clId="{5003146D-FF39-4280-A628-D89500254186}" dt="2021-08-15T15:04:42.193" v="804" actId="478"/>
          <ac:picMkLst>
            <pc:docMk/>
            <pc:sldMk cId="2959529890" sldId="396"/>
            <ac:picMk id="45" creationId="{DF4F278C-AF86-4F4D-9E2F-A1FC5447EC26}"/>
          </ac:picMkLst>
        </pc:picChg>
        <pc:picChg chg="mod">
          <ac:chgData name="Xenakis, Dimitrios (INF)" userId="3ca3539b-a67f-42cc-88c7-3b40c12e6fbe" providerId="ADAL" clId="{5003146D-FF39-4280-A628-D89500254186}" dt="2021-08-15T15:07:53.238" v="887" actId="1076"/>
          <ac:picMkLst>
            <pc:docMk/>
            <pc:sldMk cId="2959529890" sldId="396"/>
            <ac:picMk id="1039" creationId="{A611E63C-D6BC-49E1-BD9D-A0F5BD9DB0B5}"/>
          </ac:picMkLst>
        </pc:picChg>
        <pc:cxnChg chg="mod">
          <ac:chgData name="Xenakis, Dimitrios (INF)" userId="3ca3539b-a67f-42cc-88c7-3b40c12e6fbe" providerId="ADAL" clId="{5003146D-FF39-4280-A628-D89500254186}" dt="2021-08-15T15:04:42.193" v="804" actId="478"/>
          <ac:cxnSpMkLst>
            <pc:docMk/>
            <pc:sldMk cId="2959529890" sldId="396"/>
            <ac:cxnSpMk id="99" creationId="{8DD58CA1-4080-4688-9151-F2B51083B319}"/>
          </ac:cxnSpMkLst>
        </pc:cxnChg>
        <pc:cxnChg chg="mod">
          <ac:chgData name="Xenakis, Dimitrios (INF)" userId="3ca3539b-a67f-42cc-88c7-3b40c12e6fbe" providerId="ADAL" clId="{5003146D-FF39-4280-A628-D89500254186}" dt="2021-08-15T15:04:42.193" v="804" actId="478"/>
          <ac:cxnSpMkLst>
            <pc:docMk/>
            <pc:sldMk cId="2959529890" sldId="396"/>
            <ac:cxnSpMk id="103" creationId="{A5A02B9F-20FF-4484-8B45-104C4CD57760}"/>
          </ac:cxnSpMkLst>
        </pc:cxnChg>
        <pc:cxnChg chg="mod">
          <ac:chgData name="Xenakis, Dimitrios (INF)" userId="3ca3539b-a67f-42cc-88c7-3b40c12e6fbe" providerId="ADAL" clId="{5003146D-FF39-4280-A628-D89500254186}" dt="2021-08-15T15:04:42.193" v="804" actId="478"/>
          <ac:cxnSpMkLst>
            <pc:docMk/>
            <pc:sldMk cId="2959529890" sldId="396"/>
            <ac:cxnSpMk id="106" creationId="{494862DF-0890-45C9-A62C-DFC56587BA9F}"/>
          </ac:cxnSpMkLst>
        </pc:cxnChg>
        <pc:cxnChg chg="mod">
          <ac:chgData name="Xenakis, Dimitrios (INF)" userId="3ca3539b-a67f-42cc-88c7-3b40c12e6fbe" providerId="ADAL" clId="{5003146D-FF39-4280-A628-D89500254186}" dt="2021-08-15T15:04:42.193" v="804" actId="478"/>
          <ac:cxnSpMkLst>
            <pc:docMk/>
            <pc:sldMk cId="2959529890" sldId="396"/>
            <ac:cxnSpMk id="120" creationId="{C1C1ADEE-8BA6-4533-8260-E8BCC4DFE7ED}"/>
          </ac:cxnSpMkLst>
        </pc:cxnChg>
      </pc:sldChg>
      <pc:sldChg chg="add del ord">
        <pc:chgData name="Xenakis, Dimitrios (INF)" userId="3ca3539b-a67f-42cc-88c7-3b40c12e6fbe" providerId="ADAL" clId="{5003146D-FF39-4280-A628-D89500254186}" dt="2021-08-15T15:09:24.696" v="900" actId="47"/>
        <pc:sldMkLst>
          <pc:docMk/>
          <pc:sldMk cId="2122715054" sldId="397"/>
        </pc:sldMkLst>
      </pc:sldChg>
      <pc:sldChg chg="del">
        <pc:chgData name="Xenakis, Dimitrios (INF)" userId="3ca3539b-a67f-42cc-88c7-3b40c12e6fbe" providerId="ADAL" clId="{5003146D-FF39-4280-A628-D89500254186}" dt="2021-08-15T14:49:49.777" v="785" actId="2696"/>
        <pc:sldMkLst>
          <pc:docMk/>
          <pc:sldMk cId="4229734673" sldId="397"/>
        </pc:sldMkLst>
      </pc:sldChg>
      <pc:sldChg chg="del">
        <pc:chgData name="Xenakis, Dimitrios (INF)" userId="3ca3539b-a67f-42cc-88c7-3b40c12e6fbe" providerId="ADAL" clId="{5003146D-FF39-4280-A628-D89500254186}" dt="2021-08-15T14:49:49.777" v="785" actId="2696"/>
        <pc:sldMkLst>
          <pc:docMk/>
          <pc:sldMk cId="1780743825" sldId="398"/>
        </pc:sldMkLst>
      </pc:sldChg>
      <pc:sldChg chg="del">
        <pc:chgData name="Xenakis, Dimitrios (INF)" userId="3ca3539b-a67f-42cc-88c7-3b40c12e6fbe" providerId="ADAL" clId="{5003146D-FF39-4280-A628-D89500254186}" dt="2021-08-15T15:09:57.561" v="902" actId="47"/>
        <pc:sldMkLst>
          <pc:docMk/>
          <pc:sldMk cId="3760642979" sldId="398"/>
        </pc:sldMkLst>
      </pc:sldChg>
      <pc:sldChg chg="del">
        <pc:chgData name="Xenakis, Dimitrios (INF)" userId="3ca3539b-a67f-42cc-88c7-3b40c12e6fbe" providerId="ADAL" clId="{5003146D-FF39-4280-A628-D89500254186}" dt="2021-08-15T15:12:39.928" v="904" actId="2696"/>
        <pc:sldMkLst>
          <pc:docMk/>
          <pc:sldMk cId="683010370" sldId="399"/>
        </pc:sldMkLst>
      </pc:sldChg>
      <pc:sldChg chg="del">
        <pc:chgData name="Xenakis, Dimitrios (INF)" userId="3ca3539b-a67f-42cc-88c7-3b40c12e6fbe" providerId="ADAL" clId="{5003146D-FF39-4280-A628-D89500254186}" dt="2021-08-15T15:13:42.344" v="906" actId="47"/>
        <pc:sldMkLst>
          <pc:docMk/>
          <pc:sldMk cId="4211041641" sldId="399"/>
        </pc:sldMkLst>
      </pc:sldChg>
      <pc:sldChg chg="del">
        <pc:chgData name="Xenakis, Dimitrios (INF)" userId="3ca3539b-a67f-42cc-88c7-3b40c12e6fbe" providerId="ADAL" clId="{5003146D-FF39-4280-A628-D89500254186}" dt="2021-08-15T15:21:09.611" v="911" actId="47"/>
        <pc:sldMkLst>
          <pc:docMk/>
          <pc:sldMk cId="3419462822" sldId="400"/>
        </pc:sldMkLst>
      </pc:sldChg>
      <pc:sldChg chg="del">
        <pc:chgData name="Xenakis, Dimitrios (INF)" userId="3ca3539b-a67f-42cc-88c7-3b40c12e6fbe" providerId="ADAL" clId="{5003146D-FF39-4280-A628-D89500254186}" dt="2021-08-15T15:14:01.743" v="908" actId="2696"/>
        <pc:sldMkLst>
          <pc:docMk/>
          <pc:sldMk cId="4109802615" sldId="400"/>
        </pc:sldMkLst>
      </pc:sldChg>
      <pc:sldChg chg="del">
        <pc:chgData name="Xenakis, Dimitrios (INF)" userId="3ca3539b-a67f-42cc-88c7-3b40c12e6fbe" providerId="ADAL" clId="{5003146D-FF39-4280-A628-D89500254186}" dt="2021-08-15T14:17:46.488" v="10" actId="47"/>
        <pc:sldMkLst>
          <pc:docMk/>
          <pc:sldMk cId="3217763169" sldId="401"/>
        </pc:sldMkLst>
      </pc:sldChg>
      <pc:sldChg chg="del">
        <pc:chgData name="Xenakis, Dimitrios (INF)" userId="3ca3539b-a67f-42cc-88c7-3b40c12e6fbe" providerId="ADAL" clId="{5003146D-FF39-4280-A628-D89500254186}" dt="2021-08-15T14:16:58.708" v="7" actId="2696"/>
        <pc:sldMkLst>
          <pc:docMk/>
          <pc:sldMk cId="3680108553" sldId="401"/>
        </pc:sldMkLst>
      </pc:sldChg>
      <pc:sldChg chg="del">
        <pc:chgData name="Xenakis, Dimitrios (INF)" userId="3ca3539b-a67f-42cc-88c7-3b40c12e6fbe" providerId="ADAL" clId="{5003146D-FF39-4280-A628-D89500254186}" dt="2021-08-15T14:16:26.100" v="3" actId="2696"/>
        <pc:sldMkLst>
          <pc:docMk/>
          <pc:sldMk cId="1759992199" sldId="403"/>
        </pc:sldMkLst>
      </pc:sldChg>
      <pc:sldChg chg="add del">
        <pc:chgData name="Xenakis, Dimitrios (INF)" userId="3ca3539b-a67f-42cc-88c7-3b40c12e6fbe" providerId="ADAL" clId="{5003146D-FF39-4280-A628-D89500254186}" dt="2021-08-15T14:41:20.876" v="761" actId="47"/>
        <pc:sldMkLst>
          <pc:docMk/>
          <pc:sldMk cId="4229347438" sldId="403"/>
        </pc:sldMkLst>
      </pc:sldChg>
      <pc:sldChg chg="del">
        <pc:chgData name="Xenakis, Dimitrios (INF)" userId="3ca3539b-a67f-42cc-88c7-3b40c12e6fbe" providerId="ADAL" clId="{5003146D-FF39-4280-A628-D89500254186}" dt="2021-08-15T14:42:19.132" v="766" actId="47"/>
        <pc:sldMkLst>
          <pc:docMk/>
          <pc:sldMk cId="1293698450" sldId="404"/>
        </pc:sldMkLst>
      </pc:sldChg>
      <pc:sldChg chg="del">
        <pc:chgData name="Xenakis, Dimitrios (INF)" userId="3ca3539b-a67f-42cc-88c7-3b40c12e6fbe" providerId="ADAL" clId="{5003146D-FF39-4280-A628-D89500254186}" dt="2021-08-15T14:41:39.474" v="764" actId="2696"/>
        <pc:sldMkLst>
          <pc:docMk/>
          <pc:sldMk cId="1539471050" sldId="404"/>
        </pc:sldMkLst>
      </pc:sldChg>
      <pc:sldChg chg="del">
        <pc:chgData name="Xenakis, Dimitrios (INF)" userId="3ca3539b-a67f-42cc-88c7-3b40c12e6fbe" providerId="ADAL" clId="{5003146D-FF39-4280-A628-D89500254186}" dt="2021-08-15T14:46:50.568" v="781" actId="47"/>
        <pc:sldMkLst>
          <pc:docMk/>
          <pc:sldMk cId="2514062997" sldId="405"/>
        </pc:sldMkLst>
      </pc:sldChg>
      <pc:sldChg chg="del">
        <pc:chgData name="Xenakis, Dimitrios (INF)" userId="3ca3539b-a67f-42cc-88c7-3b40c12e6fbe" providerId="ADAL" clId="{5003146D-FF39-4280-A628-D89500254186}" dt="2021-08-15T14:43:23.496" v="773" actId="2696"/>
        <pc:sldMkLst>
          <pc:docMk/>
          <pc:sldMk cId="4200814431" sldId="405"/>
        </pc:sldMkLst>
      </pc:sldChg>
      <pc:sldChg chg="del">
        <pc:chgData name="Xenakis, Dimitrios (INF)" userId="3ca3539b-a67f-42cc-88c7-3b40c12e6fbe" providerId="ADAL" clId="{5003146D-FF39-4280-A628-D89500254186}" dt="2021-08-15T14:50:11.680" v="786" actId="2696"/>
        <pc:sldMkLst>
          <pc:docMk/>
          <pc:sldMk cId="1841020209" sldId="406"/>
        </pc:sldMkLst>
      </pc:sldChg>
      <pc:sldChg chg="del ord">
        <pc:chgData name="Xenakis, Dimitrios (INF)" userId="3ca3539b-a67f-42cc-88c7-3b40c12e6fbe" providerId="ADAL" clId="{5003146D-FF39-4280-A628-D89500254186}" dt="2021-08-15T14:53:15.828" v="803" actId="47"/>
        <pc:sldMkLst>
          <pc:docMk/>
          <pc:sldMk cId="3585432792" sldId="406"/>
        </pc:sldMkLst>
      </pc:sldChg>
      <pc:sldChg chg="add del ord">
        <pc:chgData name="Xenakis, Dimitrios (INF)" userId="3ca3539b-a67f-42cc-88c7-3b40c12e6fbe" providerId="ADAL" clId="{5003146D-FF39-4280-A628-D89500254186}" dt="2021-08-15T15:09:24.696" v="900" actId="47"/>
        <pc:sldMkLst>
          <pc:docMk/>
          <pc:sldMk cId="1398066337" sldId="407"/>
        </pc:sldMkLst>
      </pc:sldChg>
      <pc:sldChg chg="del">
        <pc:chgData name="Xenakis, Dimitrios (INF)" userId="3ca3539b-a67f-42cc-88c7-3b40c12e6fbe" providerId="ADAL" clId="{5003146D-FF39-4280-A628-D89500254186}" dt="2021-08-15T14:50:11.680" v="786" actId="2696"/>
        <pc:sldMkLst>
          <pc:docMk/>
          <pc:sldMk cId="3983825625" sldId="407"/>
        </pc:sldMkLst>
      </pc:sldChg>
      <pc:sldChg chg="del">
        <pc:chgData name="Xenakis, Dimitrios (INF)" userId="3ca3539b-a67f-42cc-88c7-3b40c12e6fbe" providerId="ADAL" clId="{5003146D-FF39-4280-A628-D89500254186}" dt="2021-08-15T15:09:57.561" v="902" actId="47"/>
        <pc:sldMkLst>
          <pc:docMk/>
          <pc:sldMk cId="2078101384" sldId="408"/>
        </pc:sldMkLst>
      </pc:sldChg>
      <pc:sldChg chg="del">
        <pc:chgData name="Xenakis, Dimitrios (INF)" userId="3ca3539b-a67f-42cc-88c7-3b40c12e6fbe" providerId="ADAL" clId="{5003146D-FF39-4280-A628-D89500254186}" dt="2021-08-15T14:50:11.680" v="786" actId="2696"/>
        <pc:sldMkLst>
          <pc:docMk/>
          <pc:sldMk cId="4170471188" sldId="408"/>
        </pc:sldMkLst>
      </pc:sldChg>
      <pc:sldChg chg="del">
        <pc:chgData name="Xenakis, Dimitrios (INF)" userId="3ca3539b-a67f-42cc-88c7-3b40c12e6fbe" providerId="ADAL" clId="{5003146D-FF39-4280-A628-D89500254186}" dt="2021-08-15T15:13:39.838" v="905" actId="47"/>
        <pc:sldMkLst>
          <pc:docMk/>
          <pc:sldMk cId="1844472648" sldId="409"/>
        </pc:sldMkLst>
      </pc:sldChg>
      <pc:sldChg chg="del">
        <pc:chgData name="Xenakis, Dimitrios (INF)" userId="3ca3539b-a67f-42cc-88c7-3b40c12e6fbe" providerId="ADAL" clId="{5003146D-FF39-4280-A628-D89500254186}" dt="2021-08-15T15:12:21.991" v="903" actId="2696"/>
        <pc:sldMkLst>
          <pc:docMk/>
          <pc:sldMk cId="3308748564" sldId="409"/>
        </pc:sldMkLst>
      </pc:sldChg>
      <pc:sldChg chg="del">
        <pc:chgData name="Xenakis, Dimitrios (INF)" userId="3ca3539b-a67f-42cc-88c7-3b40c12e6fbe" providerId="ADAL" clId="{5003146D-FF39-4280-A628-D89500254186}" dt="2021-08-15T15:14:18.264" v="909" actId="2696"/>
        <pc:sldMkLst>
          <pc:docMk/>
          <pc:sldMk cId="1215000965" sldId="410"/>
        </pc:sldMkLst>
      </pc:sldChg>
      <pc:sldChg chg="del">
        <pc:chgData name="Xenakis, Dimitrios (INF)" userId="3ca3539b-a67f-42cc-88c7-3b40c12e6fbe" providerId="ADAL" clId="{5003146D-FF39-4280-A628-D89500254186}" dt="2021-08-15T15:21:09.611" v="911" actId="47"/>
        <pc:sldMkLst>
          <pc:docMk/>
          <pc:sldMk cId="3018134925" sldId="410"/>
        </pc:sldMkLst>
      </pc:sldChg>
      <pc:sldChg chg="del ord">
        <pc:chgData name="Xenakis, Dimitrios (INF)" userId="3ca3539b-a67f-42cc-88c7-3b40c12e6fbe" providerId="ADAL" clId="{5003146D-FF39-4280-A628-D89500254186}" dt="2021-08-15T15:31:16.615" v="929" actId="47"/>
        <pc:sldMkLst>
          <pc:docMk/>
          <pc:sldMk cId="4013869939" sldId="411"/>
        </pc:sldMkLst>
      </pc:sldChg>
      <pc:sldChg chg="del">
        <pc:chgData name="Xenakis, Dimitrios (INF)" userId="3ca3539b-a67f-42cc-88c7-3b40c12e6fbe" providerId="ADAL" clId="{5003146D-FF39-4280-A628-D89500254186}" dt="2021-08-15T15:30:17.942" v="919" actId="47"/>
        <pc:sldMkLst>
          <pc:docMk/>
          <pc:sldMk cId="746752354" sldId="412"/>
        </pc:sldMkLst>
      </pc:sldChg>
      <pc:sldChg chg="del">
        <pc:chgData name="Xenakis, Dimitrios (INF)" userId="3ca3539b-a67f-42cc-88c7-3b40c12e6fbe" providerId="ADAL" clId="{5003146D-FF39-4280-A628-D89500254186}" dt="2021-08-15T15:30:17.942" v="919" actId="47"/>
        <pc:sldMkLst>
          <pc:docMk/>
          <pc:sldMk cId="1528503585" sldId="413"/>
        </pc:sldMkLst>
      </pc:sldChg>
      <pc:sldChg chg="del">
        <pc:chgData name="Xenakis, Dimitrios (INF)" userId="3ca3539b-a67f-42cc-88c7-3b40c12e6fbe" providerId="ADAL" clId="{5003146D-FF39-4280-A628-D89500254186}" dt="2021-08-15T15:30:17.942" v="919" actId="47"/>
        <pc:sldMkLst>
          <pc:docMk/>
          <pc:sldMk cId="1838035837" sldId="414"/>
        </pc:sldMkLst>
      </pc:sldChg>
      <pc:sldChg chg="del">
        <pc:chgData name="Xenakis, Dimitrios (INF)" userId="3ca3539b-a67f-42cc-88c7-3b40c12e6fbe" providerId="ADAL" clId="{5003146D-FF39-4280-A628-D89500254186}" dt="2021-08-15T15:53:19.155" v="963" actId="47"/>
        <pc:sldMkLst>
          <pc:docMk/>
          <pc:sldMk cId="1307583499" sldId="415"/>
        </pc:sldMkLst>
      </pc:sldChg>
      <pc:sldChg chg="del">
        <pc:chgData name="Xenakis, Dimitrios (INF)" userId="3ca3539b-a67f-42cc-88c7-3b40c12e6fbe" providerId="ADAL" clId="{5003146D-FF39-4280-A628-D89500254186}" dt="2021-08-15T15:53:06.283" v="962" actId="2696"/>
        <pc:sldMkLst>
          <pc:docMk/>
          <pc:sldMk cId="2653687834" sldId="415"/>
        </pc:sldMkLst>
      </pc:sldChg>
      <pc:sldChg chg="del">
        <pc:chgData name="Xenakis, Dimitrios (INF)" userId="3ca3539b-a67f-42cc-88c7-3b40c12e6fbe" providerId="ADAL" clId="{5003146D-FF39-4280-A628-D89500254186}" dt="2021-08-15T15:30:17.942" v="919" actId="47"/>
        <pc:sldMkLst>
          <pc:docMk/>
          <pc:sldMk cId="1549335212" sldId="416"/>
        </pc:sldMkLst>
      </pc:sldChg>
      <pc:sldChg chg="del">
        <pc:chgData name="Xenakis, Dimitrios (INF)" userId="3ca3539b-a67f-42cc-88c7-3b40c12e6fbe" providerId="ADAL" clId="{5003146D-FF39-4280-A628-D89500254186}" dt="2021-08-15T15:30:17.942" v="919" actId="47"/>
        <pc:sldMkLst>
          <pc:docMk/>
          <pc:sldMk cId="1305067116" sldId="417"/>
        </pc:sldMkLst>
      </pc:sldChg>
      <pc:sldChg chg="del ord">
        <pc:chgData name="Xenakis, Dimitrios (INF)" userId="3ca3539b-a67f-42cc-88c7-3b40c12e6fbe" providerId="ADAL" clId="{5003146D-FF39-4280-A628-D89500254186}" dt="2021-08-15T15:33:00.148" v="947" actId="47"/>
        <pc:sldMkLst>
          <pc:docMk/>
          <pc:sldMk cId="3330541363" sldId="418"/>
        </pc:sldMkLst>
      </pc:sldChg>
      <pc:sldChg chg="del ord">
        <pc:chgData name="Xenakis, Dimitrios (INF)" userId="3ca3539b-a67f-42cc-88c7-3b40c12e6fbe" providerId="ADAL" clId="{5003146D-FF39-4280-A628-D89500254186}" dt="2021-08-15T16:27:45.149" v="1062" actId="47"/>
        <pc:sldMkLst>
          <pc:docMk/>
          <pc:sldMk cId="4179315798" sldId="419"/>
        </pc:sldMkLst>
      </pc:sldChg>
      <pc:sldChg chg="del ord">
        <pc:chgData name="Xenakis, Dimitrios (INF)" userId="3ca3539b-a67f-42cc-88c7-3b40c12e6fbe" providerId="ADAL" clId="{5003146D-FF39-4280-A628-D89500254186}" dt="2021-08-15T16:27:30.559" v="1058" actId="47"/>
        <pc:sldMkLst>
          <pc:docMk/>
          <pc:sldMk cId="2421431535" sldId="420"/>
        </pc:sldMkLst>
      </pc:sldChg>
      <pc:sldChg chg="del">
        <pc:chgData name="Xenakis, Dimitrios (INF)" userId="3ca3539b-a67f-42cc-88c7-3b40c12e6fbe" providerId="ADAL" clId="{5003146D-FF39-4280-A628-D89500254186}" dt="2021-08-15T14:50:26.896" v="787" actId="47"/>
        <pc:sldMkLst>
          <pc:docMk/>
          <pc:sldMk cId="2901239219" sldId="421"/>
        </pc:sldMkLst>
      </pc:sldChg>
      <pc:sldChg chg="del">
        <pc:chgData name="Xenakis, Dimitrios (INF)" userId="3ca3539b-a67f-42cc-88c7-3b40c12e6fbe" providerId="ADAL" clId="{5003146D-FF39-4280-A628-D89500254186}" dt="2021-08-15T14:17:13.595" v="8" actId="2696"/>
        <pc:sldMkLst>
          <pc:docMk/>
          <pc:sldMk cId="1932927817" sldId="422"/>
        </pc:sldMkLst>
      </pc:sldChg>
      <pc:sldChg chg="del">
        <pc:chgData name="Xenakis, Dimitrios (INF)" userId="3ca3539b-a67f-42cc-88c7-3b40c12e6fbe" providerId="ADAL" clId="{5003146D-FF39-4280-A628-D89500254186}" dt="2021-08-15T14:17:39.919" v="9" actId="47"/>
        <pc:sldMkLst>
          <pc:docMk/>
          <pc:sldMk cId="3057570789" sldId="422"/>
        </pc:sldMkLst>
      </pc:sldChg>
      <pc:sldChg chg="del">
        <pc:chgData name="Xenakis, Dimitrios (INF)" userId="3ca3539b-a67f-42cc-88c7-3b40c12e6fbe" providerId="ADAL" clId="{5003146D-FF39-4280-A628-D89500254186}" dt="2021-08-15T14:15:56.444" v="1" actId="2696"/>
        <pc:sldMkLst>
          <pc:docMk/>
          <pc:sldMk cId="2486566794" sldId="423"/>
        </pc:sldMkLst>
      </pc:sldChg>
      <pc:sldChg chg="del">
        <pc:chgData name="Xenakis, Dimitrios (INF)" userId="3ca3539b-a67f-42cc-88c7-3b40c12e6fbe" providerId="ADAL" clId="{5003146D-FF39-4280-A628-D89500254186}" dt="2021-08-15T14:16:38.121" v="5" actId="47"/>
        <pc:sldMkLst>
          <pc:docMk/>
          <pc:sldMk cId="3178054823" sldId="423"/>
        </pc:sldMkLst>
      </pc:sldChg>
      <pc:sldChg chg="del">
        <pc:chgData name="Xenakis, Dimitrios (INF)" userId="3ca3539b-a67f-42cc-88c7-3b40c12e6fbe" providerId="ADAL" clId="{5003146D-FF39-4280-A628-D89500254186}" dt="2021-08-15T14:15:56.444" v="1" actId="2696"/>
        <pc:sldMkLst>
          <pc:docMk/>
          <pc:sldMk cId="294302300" sldId="424"/>
        </pc:sldMkLst>
      </pc:sldChg>
      <pc:sldChg chg="addSp delSp modSp mod ord delAnim modAnim modNotesTx">
        <pc:chgData name="Xenakis, Dimitrios (INF)" userId="3ca3539b-a67f-42cc-88c7-3b40c12e6fbe" providerId="ADAL" clId="{5003146D-FF39-4280-A628-D89500254186}" dt="2021-08-23T20:53:22.767" v="12021" actId="113"/>
        <pc:sldMkLst>
          <pc:docMk/>
          <pc:sldMk cId="358262483" sldId="424"/>
        </pc:sldMkLst>
        <pc:spChg chg="add del mod">
          <ac:chgData name="Xenakis, Dimitrios (INF)" userId="3ca3539b-a67f-42cc-88c7-3b40c12e6fbe" providerId="ADAL" clId="{5003146D-FF39-4280-A628-D89500254186}" dt="2021-08-23T10:33:00.209" v="8610" actId="478"/>
          <ac:spMkLst>
            <pc:docMk/>
            <pc:sldMk cId="358262483" sldId="424"/>
            <ac:spMk id="3" creationId="{118DFFB6-147A-44B3-9055-90D312ACD922}"/>
          </ac:spMkLst>
        </pc:spChg>
        <pc:spChg chg="del mod ord">
          <ac:chgData name="Xenakis, Dimitrios (INF)" userId="3ca3539b-a67f-42cc-88c7-3b40c12e6fbe" providerId="ADAL" clId="{5003146D-FF39-4280-A628-D89500254186}" dt="2021-08-15T22:22:29.939" v="1416" actId="478"/>
          <ac:spMkLst>
            <pc:docMk/>
            <pc:sldMk cId="358262483" sldId="424"/>
            <ac:spMk id="5" creationId="{A092AC04-117B-4D3E-B6F3-DDA6F0E1B8E8}"/>
          </ac:spMkLst>
        </pc:spChg>
        <pc:spChg chg="del mod ord">
          <ac:chgData name="Xenakis, Dimitrios (INF)" userId="3ca3539b-a67f-42cc-88c7-3b40c12e6fbe" providerId="ADAL" clId="{5003146D-FF39-4280-A628-D89500254186}" dt="2021-08-23T10:32:57.133" v="8609" actId="478"/>
          <ac:spMkLst>
            <pc:docMk/>
            <pc:sldMk cId="358262483" sldId="424"/>
            <ac:spMk id="6" creationId="{CEECBE15-8DD5-4431-A1B1-D189B97DC047}"/>
          </ac:spMkLst>
        </pc:spChg>
        <pc:spChg chg="mod ord">
          <ac:chgData name="Xenakis, Dimitrios (INF)" userId="3ca3539b-a67f-42cc-88c7-3b40c12e6fbe" providerId="ADAL" clId="{5003146D-FF39-4280-A628-D89500254186}" dt="2021-08-16T06:27:36.545" v="1694" actId="1035"/>
          <ac:spMkLst>
            <pc:docMk/>
            <pc:sldMk cId="358262483" sldId="424"/>
            <ac:spMk id="7" creationId="{9463E94F-9678-4C59-B47F-9C08036FD176}"/>
          </ac:spMkLst>
        </pc:spChg>
        <pc:spChg chg="add mod">
          <ac:chgData name="Xenakis, Dimitrios (INF)" userId="3ca3539b-a67f-42cc-88c7-3b40c12e6fbe" providerId="ADAL" clId="{5003146D-FF39-4280-A628-D89500254186}" dt="2021-08-16T06:27:36.545" v="1694" actId="1035"/>
          <ac:spMkLst>
            <pc:docMk/>
            <pc:sldMk cId="358262483" sldId="424"/>
            <ac:spMk id="8" creationId="{640B977F-B57D-4E08-B1A3-8546491ADCFE}"/>
          </ac:spMkLst>
        </pc:spChg>
        <pc:spChg chg="mod ord">
          <ac:chgData name="Xenakis, Dimitrios (INF)" userId="3ca3539b-a67f-42cc-88c7-3b40c12e6fbe" providerId="ADAL" clId="{5003146D-FF39-4280-A628-D89500254186}" dt="2021-08-16T06:27:36.545" v="1694" actId="1035"/>
          <ac:spMkLst>
            <pc:docMk/>
            <pc:sldMk cId="358262483" sldId="424"/>
            <ac:spMk id="9" creationId="{E8D84C52-65BD-4EC4-B9AC-ED07E2DFB871}"/>
          </ac:spMkLst>
        </pc:spChg>
        <pc:spChg chg="mod ord">
          <ac:chgData name="Xenakis, Dimitrios (INF)" userId="3ca3539b-a67f-42cc-88c7-3b40c12e6fbe" providerId="ADAL" clId="{5003146D-FF39-4280-A628-D89500254186}" dt="2021-08-16T08:54:20.646" v="3774" actId="20577"/>
          <ac:spMkLst>
            <pc:docMk/>
            <pc:sldMk cId="358262483" sldId="424"/>
            <ac:spMk id="10" creationId="{69F7D50C-C5AD-4C7A-A11F-C003146EE164}"/>
          </ac:spMkLst>
        </pc:spChg>
        <pc:spChg chg="mod ord">
          <ac:chgData name="Xenakis, Dimitrios (INF)" userId="3ca3539b-a67f-42cc-88c7-3b40c12e6fbe" providerId="ADAL" clId="{5003146D-FF39-4280-A628-D89500254186}" dt="2021-08-16T08:54:25.913" v="3776" actId="20577"/>
          <ac:spMkLst>
            <pc:docMk/>
            <pc:sldMk cId="358262483" sldId="424"/>
            <ac:spMk id="11" creationId="{ED88B6DD-8ABD-453E-AC8B-DCB970996EFE}"/>
          </ac:spMkLst>
        </pc:spChg>
        <pc:spChg chg="add mod">
          <ac:chgData name="Xenakis, Dimitrios (INF)" userId="3ca3539b-a67f-42cc-88c7-3b40c12e6fbe" providerId="ADAL" clId="{5003146D-FF39-4280-A628-D89500254186}" dt="2021-08-23T10:33:04.279" v="8623" actId="20577"/>
          <ac:spMkLst>
            <pc:docMk/>
            <pc:sldMk cId="358262483" sldId="424"/>
            <ac:spMk id="12" creationId="{AA98BA9F-226A-42FF-9B95-3C95F1FF8146}"/>
          </ac:spMkLst>
        </pc:spChg>
        <pc:spChg chg="add del mod">
          <ac:chgData name="Xenakis, Dimitrios (INF)" userId="3ca3539b-a67f-42cc-88c7-3b40c12e6fbe" providerId="ADAL" clId="{5003146D-FF39-4280-A628-D89500254186}" dt="2021-08-15T14:33:37.771" v="286" actId="478"/>
          <ac:spMkLst>
            <pc:docMk/>
            <pc:sldMk cId="358262483" sldId="424"/>
            <ac:spMk id="12" creationId="{BC2EE7DF-91CB-4F65-8379-19AF2A1844A4}"/>
          </ac:spMkLst>
        </pc:spChg>
        <pc:spChg chg="add del mod">
          <ac:chgData name="Xenakis, Dimitrios (INF)" userId="3ca3539b-a67f-42cc-88c7-3b40c12e6fbe" providerId="ADAL" clId="{5003146D-FF39-4280-A628-D89500254186}" dt="2021-08-15T14:33:37.771" v="286" actId="478"/>
          <ac:spMkLst>
            <pc:docMk/>
            <pc:sldMk cId="358262483" sldId="424"/>
            <ac:spMk id="13" creationId="{3F98BA6C-C55A-4325-BD72-B797614C78E6}"/>
          </ac:spMkLst>
        </pc:spChg>
        <pc:spChg chg="add mod">
          <ac:chgData name="Xenakis, Dimitrios (INF)" userId="3ca3539b-a67f-42cc-88c7-3b40c12e6fbe" providerId="ADAL" clId="{5003146D-FF39-4280-A628-D89500254186}" dt="2021-08-23T10:34:32.910" v="8640"/>
          <ac:spMkLst>
            <pc:docMk/>
            <pc:sldMk cId="358262483" sldId="424"/>
            <ac:spMk id="13" creationId="{4B1A20AA-789E-48C3-8987-9753AD4B1B92}"/>
          </ac:spMkLst>
        </pc:spChg>
        <pc:spChg chg="add mod ord">
          <ac:chgData name="Xenakis, Dimitrios (INF)" userId="3ca3539b-a67f-42cc-88c7-3b40c12e6fbe" providerId="ADAL" clId="{5003146D-FF39-4280-A628-D89500254186}" dt="2021-08-16T06:27:36.545" v="1694" actId="1035"/>
          <ac:spMkLst>
            <pc:docMk/>
            <pc:sldMk cId="358262483" sldId="424"/>
            <ac:spMk id="14" creationId="{CE10C676-FE22-4254-8EB3-471CDF63B6AC}"/>
          </ac:spMkLst>
        </pc:spChg>
        <pc:spChg chg="add del mod">
          <ac:chgData name="Xenakis, Dimitrios (INF)" userId="3ca3539b-a67f-42cc-88c7-3b40c12e6fbe" providerId="ADAL" clId="{5003146D-FF39-4280-A628-D89500254186}" dt="2021-08-16T06:14:08.211" v="1666" actId="478"/>
          <ac:spMkLst>
            <pc:docMk/>
            <pc:sldMk cId="358262483" sldId="424"/>
            <ac:spMk id="15" creationId="{2040E0B6-BFFC-4831-AC7E-6195480D83A8}"/>
          </ac:spMkLst>
        </pc:spChg>
        <pc:spChg chg="add mod">
          <ac:chgData name="Xenakis, Dimitrios (INF)" userId="3ca3539b-a67f-42cc-88c7-3b40c12e6fbe" providerId="ADAL" clId="{5003146D-FF39-4280-A628-D89500254186}" dt="2021-08-16T06:38:47.258" v="1843" actId="6549"/>
          <ac:spMkLst>
            <pc:docMk/>
            <pc:sldMk cId="358262483" sldId="424"/>
            <ac:spMk id="16" creationId="{0413DE7C-AFAE-47CF-A2F0-6B9550C26066}"/>
          </ac:spMkLst>
        </pc:spChg>
      </pc:sldChg>
      <pc:sldChg chg="addSp delSp modSp del mod modNotesTx">
        <pc:chgData name="Xenakis, Dimitrios (INF)" userId="3ca3539b-a67f-42cc-88c7-3b40c12e6fbe" providerId="ADAL" clId="{5003146D-FF39-4280-A628-D89500254186}" dt="2021-08-22T20:50:04.367" v="6539" actId="47"/>
        <pc:sldMkLst>
          <pc:docMk/>
          <pc:sldMk cId="740978811" sldId="425"/>
        </pc:sldMkLst>
        <pc:spChg chg="add del mod">
          <ac:chgData name="Xenakis, Dimitrios (INF)" userId="3ca3539b-a67f-42cc-88c7-3b40c12e6fbe" providerId="ADAL" clId="{5003146D-FF39-4280-A628-D89500254186}" dt="2021-08-15T21:37:39.422" v="1218" actId="478"/>
          <ac:spMkLst>
            <pc:docMk/>
            <pc:sldMk cId="740978811" sldId="425"/>
            <ac:spMk id="3" creationId="{FBB85824-36FC-4D8E-88A0-91B7BCAE95A5}"/>
          </ac:spMkLst>
        </pc:spChg>
        <pc:spChg chg="del">
          <ac:chgData name="Xenakis, Dimitrios (INF)" userId="3ca3539b-a67f-42cc-88c7-3b40c12e6fbe" providerId="ADAL" clId="{5003146D-FF39-4280-A628-D89500254186}" dt="2021-08-15T21:37:37.444" v="1217" actId="478"/>
          <ac:spMkLst>
            <pc:docMk/>
            <pc:sldMk cId="740978811" sldId="425"/>
            <ac:spMk id="6" creationId="{CEECBE15-8DD5-4431-A1B1-D189B97DC047}"/>
          </ac:spMkLst>
        </pc:spChg>
        <pc:spChg chg="add mod">
          <ac:chgData name="Xenakis, Dimitrios (INF)" userId="3ca3539b-a67f-42cc-88c7-3b40c12e6fbe" providerId="ADAL" clId="{5003146D-FF39-4280-A628-D89500254186}" dt="2021-08-16T09:25:17.636" v="4020" actId="20577"/>
          <ac:spMkLst>
            <pc:docMk/>
            <pc:sldMk cId="740978811" sldId="425"/>
            <ac:spMk id="16" creationId="{DB54910A-E447-491A-B461-5880B9059C54}"/>
          </ac:spMkLst>
        </pc:spChg>
        <pc:spChg chg="add mod">
          <ac:chgData name="Xenakis, Dimitrios (INF)" userId="3ca3539b-a67f-42cc-88c7-3b40c12e6fbe" providerId="ADAL" clId="{5003146D-FF39-4280-A628-D89500254186}" dt="2021-08-16T08:46:26.438" v="3702" actId="207"/>
          <ac:spMkLst>
            <pc:docMk/>
            <pc:sldMk cId="740978811" sldId="425"/>
            <ac:spMk id="19" creationId="{E0215BD5-B65E-4D5B-A911-CC0DC8BA075F}"/>
          </ac:spMkLst>
        </pc:spChg>
        <pc:spChg chg="mod">
          <ac:chgData name="Xenakis, Dimitrios (INF)" userId="3ca3539b-a67f-42cc-88c7-3b40c12e6fbe" providerId="ADAL" clId="{5003146D-FF39-4280-A628-D89500254186}" dt="2021-08-16T07:49:07.744" v="2741" actId="207"/>
          <ac:spMkLst>
            <pc:docMk/>
            <pc:sldMk cId="740978811" sldId="425"/>
            <ac:spMk id="26" creationId="{C99B718F-CC6E-474E-AD80-42E9530FA081}"/>
          </ac:spMkLst>
        </pc:spChg>
        <pc:spChg chg="mod">
          <ac:chgData name="Xenakis, Dimitrios (INF)" userId="3ca3539b-a67f-42cc-88c7-3b40c12e6fbe" providerId="ADAL" clId="{5003146D-FF39-4280-A628-D89500254186}" dt="2021-08-16T07:49:07.744" v="2741" actId="207"/>
          <ac:spMkLst>
            <pc:docMk/>
            <pc:sldMk cId="740978811" sldId="425"/>
            <ac:spMk id="28" creationId="{A2C8CEF6-DCF1-4C56-B325-65B8ED59D45B}"/>
          </ac:spMkLst>
        </pc:spChg>
        <pc:spChg chg="mod">
          <ac:chgData name="Xenakis, Dimitrios (INF)" userId="3ca3539b-a67f-42cc-88c7-3b40c12e6fbe" providerId="ADAL" clId="{5003146D-FF39-4280-A628-D89500254186}" dt="2021-08-16T07:49:07.744" v="2741" actId="207"/>
          <ac:spMkLst>
            <pc:docMk/>
            <pc:sldMk cId="740978811" sldId="425"/>
            <ac:spMk id="29" creationId="{387CFC70-E587-4D6B-9A14-88500FC0BFBF}"/>
          </ac:spMkLst>
        </pc:spChg>
        <pc:spChg chg="mod">
          <ac:chgData name="Xenakis, Dimitrios (INF)" userId="3ca3539b-a67f-42cc-88c7-3b40c12e6fbe" providerId="ADAL" clId="{5003146D-FF39-4280-A628-D89500254186}" dt="2021-08-16T07:49:07.744" v="2741" actId="207"/>
          <ac:spMkLst>
            <pc:docMk/>
            <pc:sldMk cId="740978811" sldId="425"/>
            <ac:spMk id="30" creationId="{8D46B8F4-A50C-4CA4-BBF8-332D8C09F0F9}"/>
          </ac:spMkLst>
        </pc:spChg>
        <pc:spChg chg="mod">
          <ac:chgData name="Xenakis, Dimitrios (INF)" userId="3ca3539b-a67f-42cc-88c7-3b40c12e6fbe" providerId="ADAL" clId="{5003146D-FF39-4280-A628-D89500254186}" dt="2021-08-16T07:49:07.744" v="2741" actId="207"/>
          <ac:spMkLst>
            <pc:docMk/>
            <pc:sldMk cId="740978811" sldId="425"/>
            <ac:spMk id="31" creationId="{93003A03-FD4E-464B-9EB2-130F75D2B981}"/>
          </ac:spMkLst>
        </pc:spChg>
        <pc:spChg chg="mod">
          <ac:chgData name="Xenakis, Dimitrios (INF)" userId="3ca3539b-a67f-42cc-88c7-3b40c12e6fbe" providerId="ADAL" clId="{5003146D-FF39-4280-A628-D89500254186}" dt="2021-08-16T07:49:07.744" v="2741" actId="207"/>
          <ac:spMkLst>
            <pc:docMk/>
            <pc:sldMk cId="740978811" sldId="425"/>
            <ac:spMk id="32" creationId="{F33F4208-6225-4196-A730-EBE1590AFC0B}"/>
          </ac:spMkLst>
        </pc:spChg>
      </pc:sldChg>
      <pc:sldChg chg="del">
        <pc:chgData name="Xenakis, Dimitrios (INF)" userId="3ca3539b-a67f-42cc-88c7-3b40c12e6fbe" providerId="ADAL" clId="{5003146D-FF39-4280-A628-D89500254186}" dt="2021-08-15T14:41:53.550" v="765" actId="2696"/>
        <pc:sldMkLst>
          <pc:docMk/>
          <pc:sldMk cId="3905603725" sldId="425"/>
        </pc:sldMkLst>
      </pc:sldChg>
      <pc:sldChg chg="del">
        <pc:chgData name="Xenakis, Dimitrios (INF)" userId="3ca3539b-a67f-42cc-88c7-3b40c12e6fbe" providerId="ADAL" clId="{5003146D-FF39-4280-A628-D89500254186}" dt="2021-08-15T14:47:05.083" v="783" actId="47"/>
        <pc:sldMkLst>
          <pc:docMk/>
          <pc:sldMk cId="654158917" sldId="426"/>
        </pc:sldMkLst>
      </pc:sldChg>
      <pc:sldChg chg="del">
        <pc:chgData name="Xenakis, Dimitrios (INF)" userId="3ca3539b-a67f-42cc-88c7-3b40c12e6fbe" providerId="ADAL" clId="{5003146D-FF39-4280-A628-D89500254186}" dt="2021-08-15T14:43:41.088" v="774" actId="2696"/>
        <pc:sldMkLst>
          <pc:docMk/>
          <pc:sldMk cId="3346692200" sldId="426"/>
        </pc:sldMkLst>
      </pc:sldChg>
      <pc:sldChg chg="del">
        <pc:chgData name="Xenakis, Dimitrios (INF)" userId="3ca3539b-a67f-42cc-88c7-3b40c12e6fbe" providerId="ADAL" clId="{5003146D-FF39-4280-A628-D89500254186}" dt="2021-08-15T14:50:34.200" v="788" actId="2696"/>
        <pc:sldMkLst>
          <pc:docMk/>
          <pc:sldMk cId="2317595600" sldId="427"/>
        </pc:sldMkLst>
      </pc:sldChg>
      <pc:sldChg chg="add del">
        <pc:chgData name="Xenakis, Dimitrios (INF)" userId="3ca3539b-a67f-42cc-88c7-3b40c12e6fbe" providerId="ADAL" clId="{5003146D-FF39-4280-A628-D89500254186}" dt="2021-08-15T15:07:02.025" v="876" actId="47"/>
        <pc:sldMkLst>
          <pc:docMk/>
          <pc:sldMk cId="3614925186" sldId="427"/>
        </pc:sldMkLst>
      </pc:sldChg>
      <pc:sldChg chg="del">
        <pc:chgData name="Xenakis, Dimitrios (INF)" userId="3ca3539b-a67f-42cc-88c7-3b40c12e6fbe" providerId="ADAL" clId="{5003146D-FF39-4280-A628-D89500254186}" dt="2021-08-15T14:50:34.200" v="788" actId="2696"/>
        <pc:sldMkLst>
          <pc:docMk/>
          <pc:sldMk cId="1603678753" sldId="428"/>
        </pc:sldMkLst>
      </pc:sldChg>
      <pc:sldChg chg="add del">
        <pc:chgData name="Xenakis, Dimitrios (INF)" userId="3ca3539b-a67f-42cc-88c7-3b40c12e6fbe" providerId="ADAL" clId="{5003146D-FF39-4280-A628-D89500254186}" dt="2021-08-15T15:09:26.706" v="901" actId="47"/>
        <pc:sldMkLst>
          <pc:docMk/>
          <pc:sldMk cId="3755791093" sldId="428"/>
        </pc:sldMkLst>
      </pc:sldChg>
      <pc:sldChg chg="del">
        <pc:chgData name="Xenakis, Dimitrios (INF)" userId="3ca3539b-a67f-42cc-88c7-3b40c12e6fbe" providerId="ADAL" clId="{5003146D-FF39-4280-A628-D89500254186}" dt="2021-08-15T15:14:45.478" v="910" actId="2696"/>
        <pc:sldMkLst>
          <pc:docMk/>
          <pc:sldMk cId="277253352" sldId="429"/>
        </pc:sldMkLst>
      </pc:sldChg>
      <pc:sldChg chg="addSp delSp modSp mod delAnim modAnim modNotesTx">
        <pc:chgData name="Xenakis, Dimitrios (INF)" userId="3ca3539b-a67f-42cc-88c7-3b40c12e6fbe" providerId="ADAL" clId="{5003146D-FF39-4280-A628-D89500254186}" dt="2021-08-24T07:18:59.037" v="24344" actId="207"/>
        <pc:sldMkLst>
          <pc:docMk/>
          <pc:sldMk cId="3030487091" sldId="429"/>
        </pc:sldMkLst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2" creationId="{71F3D2BF-9BFA-4A32-82A5-E5EC86385ED6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3" creationId="{08601E38-DE6C-46DF-B8E2-4842117D9D3D}"/>
          </ac:spMkLst>
        </pc:spChg>
        <pc:spChg chg="del mod">
          <ac:chgData name="Xenakis, Dimitrios (INF)" userId="3ca3539b-a67f-42cc-88c7-3b40c12e6fbe" providerId="ADAL" clId="{5003146D-FF39-4280-A628-D89500254186}" dt="2021-08-15T21:46:00.595" v="1316" actId="478"/>
          <ac:spMkLst>
            <pc:docMk/>
            <pc:sldMk cId="3030487091" sldId="429"/>
            <ac:spMk id="6" creationId="{CEECBE15-8DD5-4431-A1B1-D189B97DC047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7" creationId="{FD3B17AC-C84D-4976-A70C-F96E5A76D8C1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8" creationId="{5876341C-DD35-4444-A4A7-0A3F6CCF7E46}"/>
          </ac:spMkLst>
        </pc:spChg>
        <pc:spChg chg="add del mod">
          <ac:chgData name="Xenakis, Dimitrios (INF)" userId="3ca3539b-a67f-42cc-88c7-3b40c12e6fbe" providerId="ADAL" clId="{5003146D-FF39-4280-A628-D89500254186}" dt="2021-08-15T21:46:02.962" v="1317" actId="478"/>
          <ac:spMkLst>
            <pc:docMk/>
            <pc:sldMk cId="3030487091" sldId="429"/>
            <ac:spMk id="9" creationId="{7F1BE80F-4E0C-4EC8-BA06-770ACE1C2B6D}"/>
          </ac:spMkLst>
        </pc:spChg>
        <pc:spChg chg="del">
          <ac:chgData name="Xenakis, Dimitrios (INF)" userId="3ca3539b-a67f-42cc-88c7-3b40c12e6fbe" providerId="ADAL" clId="{5003146D-FF39-4280-A628-D89500254186}" dt="2021-08-16T06:58:00.510" v="1881" actId="478"/>
          <ac:spMkLst>
            <pc:docMk/>
            <pc:sldMk cId="3030487091" sldId="429"/>
            <ac:spMk id="11" creationId="{DC266420-1F3D-4734-A7B1-6A8208214187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13" creationId="{BD2E125E-B5A4-4F2C-B149-9D2FFC3DDE0B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14" creationId="{17AA043A-CA2B-4C35-85A2-EC90E25F85D7}"/>
          </ac:spMkLst>
        </pc:spChg>
        <pc:spChg chg="del">
          <ac:chgData name="Xenakis, Dimitrios (INF)" userId="3ca3539b-a67f-42cc-88c7-3b40c12e6fbe" providerId="ADAL" clId="{5003146D-FF39-4280-A628-D89500254186}" dt="2021-08-16T06:57:58.576" v="1880" actId="478"/>
          <ac:spMkLst>
            <pc:docMk/>
            <pc:sldMk cId="3030487091" sldId="429"/>
            <ac:spMk id="15" creationId="{494FEB4C-BDAF-46AE-976B-CDA8D7A1DDFB}"/>
          </ac:spMkLst>
        </pc:spChg>
        <pc:spChg chg="add mod ord">
          <ac:chgData name="Xenakis, Dimitrios (INF)" userId="3ca3539b-a67f-42cc-88c7-3b40c12e6fbe" providerId="ADAL" clId="{5003146D-FF39-4280-A628-D89500254186}" dt="2021-08-16T07:42:54.269" v="2682" actId="14100"/>
          <ac:spMkLst>
            <pc:docMk/>
            <pc:sldMk cId="3030487091" sldId="429"/>
            <ac:spMk id="26" creationId="{870E8D3C-E01B-486E-9AAC-EE4788AE0386}"/>
          </ac:spMkLst>
        </pc:spChg>
        <pc:spChg chg="add mod">
          <ac:chgData name="Xenakis, Dimitrios (INF)" userId="3ca3539b-a67f-42cc-88c7-3b40c12e6fbe" providerId="ADAL" clId="{5003146D-FF39-4280-A628-D89500254186}" dt="2021-08-23T10:32:25.558" v="8602" actId="1076"/>
          <ac:spMkLst>
            <pc:docMk/>
            <pc:sldMk cId="3030487091" sldId="429"/>
            <ac:spMk id="28" creationId="{1FABDE7D-1667-4951-A9E7-8882712210AA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32" creationId="{C4C60B98-7E7B-430D-A9D2-0AACA5142FF5}"/>
          </ac:spMkLst>
        </pc:spChg>
        <pc:spChg chg="del">
          <ac:chgData name="Xenakis, Dimitrios (INF)" userId="3ca3539b-a67f-42cc-88c7-3b40c12e6fbe" providerId="ADAL" clId="{5003146D-FF39-4280-A628-D89500254186}" dt="2021-08-16T07:00:31.413" v="1922" actId="478"/>
          <ac:spMkLst>
            <pc:docMk/>
            <pc:sldMk cId="3030487091" sldId="429"/>
            <ac:spMk id="33" creationId="{C34B55C0-ABBA-43B8-8C14-8C82EBBE9D2F}"/>
          </ac:spMkLst>
        </pc:spChg>
        <pc:spChg chg="del">
          <ac:chgData name="Xenakis, Dimitrios (INF)" userId="3ca3539b-a67f-42cc-88c7-3b40c12e6fbe" providerId="ADAL" clId="{5003146D-FF39-4280-A628-D89500254186}" dt="2021-08-16T06:40:31.578" v="1861" actId="478"/>
          <ac:spMkLst>
            <pc:docMk/>
            <pc:sldMk cId="3030487091" sldId="429"/>
            <ac:spMk id="35" creationId="{D8B9C4FB-07A0-481D-B4D1-9042746AD35A}"/>
          </ac:spMkLst>
        </pc:spChg>
        <pc:spChg chg="del">
          <ac:chgData name="Xenakis, Dimitrios (INF)" userId="3ca3539b-a67f-42cc-88c7-3b40c12e6fbe" providerId="ADAL" clId="{5003146D-FF39-4280-A628-D89500254186}" dt="2021-08-16T07:10:11.575" v="2148" actId="478"/>
          <ac:spMkLst>
            <pc:docMk/>
            <pc:sldMk cId="3030487091" sldId="429"/>
            <ac:spMk id="36" creationId="{843E8FF1-6AEE-4B52-B6B7-F7E4939ABF97}"/>
          </ac:spMkLst>
        </pc:spChg>
        <pc:spChg chg="del">
          <ac:chgData name="Xenakis, Dimitrios (INF)" userId="3ca3539b-a67f-42cc-88c7-3b40c12e6fbe" providerId="ADAL" clId="{5003146D-FF39-4280-A628-D89500254186}" dt="2021-08-16T06:57:56.336" v="1879" actId="478"/>
          <ac:spMkLst>
            <pc:docMk/>
            <pc:sldMk cId="3030487091" sldId="429"/>
            <ac:spMk id="37" creationId="{A5481540-3C9F-4105-B75D-F2941069D549}"/>
          </ac:spMkLst>
        </pc:spChg>
        <pc:spChg chg="del">
          <ac:chgData name="Xenakis, Dimitrios (INF)" userId="3ca3539b-a67f-42cc-88c7-3b40c12e6fbe" providerId="ADAL" clId="{5003146D-FF39-4280-A628-D89500254186}" dt="2021-08-16T06:57:51.806" v="1876" actId="478"/>
          <ac:spMkLst>
            <pc:docMk/>
            <pc:sldMk cId="3030487091" sldId="429"/>
            <ac:spMk id="38" creationId="{B34CDB4D-36A5-402D-AA41-2FD1197FAC41}"/>
          </ac:spMkLst>
        </pc:spChg>
        <pc:spChg chg="del mod">
          <ac:chgData name="Xenakis, Dimitrios (INF)" userId="3ca3539b-a67f-42cc-88c7-3b40c12e6fbe" providerId="ADAL" clId="{5003146D-FF39-4280-A628-D89500254186}" dt="2021-08-16T07:04:33.950" v="2014" actId="478"/>
          <ac:spMkLst>
            <pc:docMk/>
            <pc:sldMk cId="3030487091" sldId="429"/>
            <ac:spMk id="39" creationId="{0AB3E352-BD43-444D-8771-12D479EA12BB}"/>
          </ac:spMkLst>
        </pc:spChg>
        <pc:spChg chg="del mod">
          <ac:chgData name="Xenakis, Dimitrios (INF)" userId="3ca3539b-a67f-42cc-88c7-3b40c12e6fbe" providerId="ADAL" clId="{5003146D-FF39-4280-A628-D89500254186}" dt="2021-08-16T07:04:28.033" v="2013" actId="478"/>
          <ac:spMkLst>
            <pc:docMk/>
            <pc:sldMk cId="3030487091" sldId="429"/>
            <ac:spMk id="40" creationId="{094BFF15-9588-4465-8912-06FAD1EA30C6}"/>
          </ac:spMkLst>
        </pc:spChg>
        <pc:spChg chg="add mod">
          <ac:chgData name="Xenakis, Dimitrios (INF)" userId="3ca3539b-a67f-42cc-88c7-3b40c12e6fbe" providerId="ADAL" clId="{5003146D-FF39-4280-A628-D89500254186}" dt="2021-08-24T07:18:59.037" v="24344" actId="207"/>
          <ac:spMkLst>
            <pc:docMk/>
            <pc:sldMk cId="3030487091" sldId="429"/>
            <ac:spMk id="41" creationId="{29170DDA-3478-4DC8-9484-E311DC6C153E}"/>
          </ac:spMkLst>
        </pc:spChg>
        <pc:spChg chg="add mod">
          <ac:chgData name="Xenakis, Dimitrios (INF)" userId="3ca3539b-a67f-42cc-88c7-3b40c12e6fbe" providerId="ADAL" clId="{5003146D-FF39-4280-A628-D89500254186}" dt="2021-08-23T10:32:30.007" v="8603" actId="1036"/>
          <ac:spMkLst>
            <pc:docMk/>
            <pc:sldMk cId="3030487091" sldId="429"/>
            <ac:spMk id="42" creationId="{E70206A4-719D-46B2-A63D-CB0E009F15B6}"/>
          </ac:spMkLst>
        </pc:spChg>
        <pc:spChg chg="add mod">
          <ac:chgData name="Xenakis, Dimitrios (INF)" userId="3ca3539b-a67f-42cc-88c7-3b40c12e6fbe" providerId="ADAL" clId="{5003146D-FF39-4280-A628-D89500254186}" dt="2021-08-16T07:25:56.271" v="2281" actId="1076"/>
          <ac:spMkLst>
            <pc:docMk/>
            <pc:sldMk cId="3030487091" sldId="429"/>
            <ac:spMk id="43" creationId="{0C8DAD6C-01F3-4DCE-9D07-1C876715C61F}"/>
          </ac:spMkLst>
        </pc:spChg>
        <pc:spChg chg="add del mod">
          <ac:chgData name="Xenakis, Dimitrios (INF)" userId="3ca3539b-a67f-42cc-88c7-3b40c12e6fbe" providerId="ADAL" clId="{5003146D-FF39-4280-A628-D89500254186}" dt="2021-08-16T07:11:20.552" v="2168" actId="478"/>
          <ac:spMkLst>
            <pc:docMk/>
            <pc:sldMk cId="3030487091" sldId="429"/>
            <ac:spMk id="44" creationId="{F31D4C4A-CC25-4DCA-8BF6-8FCBD92382D1}"/>
          </ac:spMkLst>
        </pc:spChg>
        <pc:spChg chg="add mod">
          <ac:chgData name="Xenakis, Dimitrios (INF)" userId="3ca3539b-a67f-42cc-88c7-3b40c12e6fbe" providerId="ADAL" clId="{5003146D-FF39-4280-A628-D89500254186}" dt="2021-08-16T08:45:21.044" v="3693" actId="207"/>
          <ac:spMkLst>
            <pc:docMk/>
            <pc:sldMk cId="3030487091" sldId="429"/>
            <ac:spMk id="45" creationId="{6A84B1A0-3E94-423D-9D65-39CA690DCE34}"/>
          </ac:spMkLst>
        </pc:spChg>
        <pc:spChg chg="add del mod">
          <ac:chgData name="Xenakis, Dimitrios (INF)" userId="3ca3539b-a67f-42cc-88c7-3b40c12e6fbe" providerId="ADAL" clId="{5003146D-FF39-4280-A628-D89500254186}" dt="2021-08-16T07:03:42.355" v="1995" actId="478"/>
          <ac:spMkLst>
            <pc:docMk/>
            <pc:sldMk cId="3030487091" sldId="429"/>
            <ac:spMk id="46" creationId="{3FA62217-CCF6-43B0-989F-3A5142BF3C6E}"/>
          </ac:spMkLst>
        </pc:spChg>
        <pc:spChg chg="add mod">
          <ac:chgData name="Xenakis, Dimitrios (INF)" userId="3ca3539b-a67f-42cc-88c7-3b40c12e6fbe" providerId="ADAL" clId="{5003146D-FF39-4280-A628-D89500254186}" dt="2021-08-16T08:45:21.044" v="3693" actId="207"/>
          <ac:spMkLst>
            <pc:docMk/>
            <pc:sldMk cId="3030487091" sldId="429"/>
            <ac:spMk id="47" creationId="{5D12296A-A9DD-4AE7-9E23-41CB2E288C5C}"/>
          </ac:spMkLst>
        </pc:spChg>
        <pc:spChg chg="add mod">
          <ac:chgData name="Xenakis, Dimitrios (INF)" userId="3ca3539b-a67f-42cc-88c7-3b40c12e6fbe" providerId="ADAL" clId="{5003146D-FF39-4280-A628-D89500254186}" dt="2021-08-16T08:45:21.044" v="3693" actId="207"/>
          <ac:spMkLst>
            <pc:docMk/>
            <pc:sldMk cId="3030487091" sldId="429"/>
            <ac:spMk id="48" creationId="{DEDDF89C-D666-477B-8236-19CAC4D6C9C3}"/>
          </ac:spMkLst>
        </pc:spChg>
        <pc:spChg chg="add mod">
          <ac:chgData name="Xenakis, Dimitrios (INF)" userId="3ca3539b-a67f-42cc-88c7-3b40c12e6fbe" providerId="ADAL" clId="{5003146D-FF39-4280-A628-D89500254186}" dt="2021-08-16T08:45:14.927" v="3692" actId="207"/>
          <ac:spMkLst>
            <pc:docMk/>
            <pc:sldMk cId="3030487091" sldId="429"/>
            <ac:spMk id="49" creationId="{8A533FC1-9DEC-4DF5-BF73-EA8B4574A4A9}"/>
          </ac:spMkLst>
        </pc:spChg>
        <pc:spChg chg="del">
          <ac:chgData name="Xenakis, Dimitrios (INF)" userId="3ca3539b-a67f-42cc-88c7-3b40c12e6fbe" providerId="ADAL" clId="{5003146D-FF39-4280-A628-D89500254186}" dt="2021-08-16T06:57:49.497" v="1875" actId="478"/>
          <ac:spMkLst>
            <pc:docMk/>
            <pc:sldMk cId="3030487091" sldId="429"/>
            <ac:spMk id="59" creationId="{D3CABAA5-CEEE-4A67-A379-11E312B3FFA3}"/>
          </ac:spMkLst>
        </pc:spChg>
        <pc:spChg chg="del mod">
          <ac:chgData name="Xenakis, Dimitrios (INF)" userId="3ca3539b-a67f-42cc-88c7-3b40c12e6fbe" providerId="ADAL" clId="{5003146D-FF39-4280-A628-D89500254186}" dt="2021-08-16T07:04:26.585" v="2012" actId="478"/>
          <ac:spMkLst>
            <pc:docMk/>
            <pc:sldMk cId="3030487091" sldId="429"/>
            <ac:spMk id="60" creationId="{710765B9-56E0-4323-BCA4-4E04608EA8A5}"/>
          </ac:spMkLst>
        </pc:spChg>
        <pc:spChg chg="del">
          <ac:chgData name="Xenakis, Dimitrios (INF)" userId="3ca3539b-a67f-42cc-88c7-3b40c12e6fbe" providerId="ADAL" clId="{5003146D-FF39-4280-A628-D89500254186}" dt="2021-08-16T06:59:11.223" v="1884" actId="478"/>
          <ac:spMkLst>
            <pc:docMk/>
            <pc:sldMk cId="3030487091" sldId="429"/>
            <ac:spMk id="61" creationId="{EC0F43DC-9529-4CFF-94C2-45C46F42C863}"/>
          </ac:spMkLst>
        </pc:spChg>
        <pc:spChg chg="add del mod">
          <ac:chgData name="Xenakis, Dimitrios (INF)" userId="3ca3539b-a67f-42cc-88c7-3b40c12e6fbe" providerId="ADAL" clId="{5003146D-FF39-4280-A628-D89500254186}" dt="2021-08-16T07:27:30.095" v="2288" actId="478"/>
          <ac:spMkLst>
            <pc:docMk/>
            <pc:sldMk cId="3030487091" sldId="429"/>
            <ac:spMk id="63" creationId="{EAA15CF1-14CF-4C9C-9E8A-3D4B96C1C584}"/>
          </ac:spMkLst>
        </pc:spChg>
        <pc:spChg chg="add mod">
          <ac:chgData name="Xenakis, Dimitrios (INF)" userId="3ca3539b-a67f-42cc-88c7-3b40c12e6fbe" providerId="ADAL" clId="{5003146D-FF39-4280-A628-D89500254186}" dt="2021-08-16T07:28:36.659" v="2319" actId="1038"/>
          <ac:spMkLst>
            <pc:docMk/>
            <pc:sldMk cId="3030487091" sldId="429"/>
            <ac:spMk id="64" creationId="{57DE8176-9A8B-491D-AF68-2E65CE41B1C8}"/>
          </ac:spMkLst>
        </pc:spChg>
        <pc:spChg chg="add mod">
          <ac:chgData name="Xenakis, Dimitrios (INF)" userId="3ca3539b-a67f-42cc-88c7-3b40c12e6fbe" providerId="ADAL" clId="{5003146D-FF39-4280-A628-D89500254186}" dt="2021-08-16T07:30:59.935" v="2376" actId="1076"/>
          <ac:spMkLst>
            <pc:docMk/>
            <pc:sldMk cId="3030487091" sldId="429"/>
            <ac:spMk id="65" creationId="{9B6AF9F9-7F60-4D97-8FF4-25BF509340A3}"/>
          </ac:spMkLst>
        </pc:spChg>
        <pc:spChg chg="del">
          <ac:chgData name="Xenakis, Dimitrios (INF)" userId="3ca3539b-a67f-42cc-88c7-3b40c12e6fbe" providerId="ADAL" clId="{5003146D-FF39-4280-A628-D89500254186}" dt="2021-08-16T07:00:06.917" v="1921" actId="478"/>
          <ac:spMkLst>
            <pc:docMk/>
            <pc:sldMk cId="3030487091" sldId="429"/>
            <ac:spMk id="69" creationId="{01096F1D-0790-4B8B-B7AC-CC43CD0BFD2B}"/>
          </ac:spMkLst>
        </pc:spChg>
        <pc:spChg chg="del">
          <ac:chgData name="Xenakis, Dimitrios (INF)" userId="3ca3539b-a67f-42cc-88c7-3b40c12e6fbe" providerId="ADAL" clId="{5003146D-FF39-4280-A628-D89500254186}" dt="2021-08-16T06:40:11.946" v="1860" actId="478"/>
          <ac:spMkLst>
            <pc:docMk/>
            <pc:sldMk cId="3030487091" sldId="429"/>
            <ac:spMk id="72" creationId="{CCD2B321-B9C9-4823-B530-B8BB410F266A}"/>
          </ac:spMkLst>
        </pc:spChg>
        <pc:spChg chg="mod">
          <ac:chgData name="Xenakis, Dimitrios (INF)" userId="3ca3539b-a67f-42cc-88c7-3b40c12e6fbe" providerId="ADAL" clId="{5003146D-FF39-4280-A628-D89500254186}" dt="2021-08-16T07:25:16.789" v="2276" actId="1076"/>
          <ac:spMkLst>
            <pc:docMk/>
            <pc:sldMk cId="3030487091" sldId="429"/>
            <ac:spMk id="82" creationId="{7F9A5DD4-C4B9-4042-AAE9-8E73B3D259E3}"/>
          </ac:spMkLst>
        </pc:spChg>
        <pc:spChg chg="del mod">
          <ac:chgData name="Xenakis, Dimitrios (INF)" userId="3ca3539b-a67f-42cc-88c7-3b40c12e6fbe" providerId="ADAL" clId="{5003146D-FF39-4280-A628-D89500254186}" dt="2021-08-16T07:35:48.986" v="2554" actId="478"/>
          <ac:spMkLst>
            <pc:docMk/>
            <pc:sldMk cId="3030487091" sldId="429"/>
            <ac:spMk id="93" creationId="{E00D247C-8A8E-4370-96D7-A6918B5EC59D}"/>
          </ac:spMkLst>
        </pc:spChg>
        <pc:spChg chg="del mod">
          <ac:chgData name="Xenakis, Dimitrios (INF)" userId="3ca3539b-a67f-42cc-88c7-3b40c12e6fbe" providerId="ADAL" clId="{5003146D-FF39-4280-A628-D89500254186}" dt="2021-08-16T07:33:49.069" v="2459" actId="478"/>
          <ac:spMkLst>
            <pc:docMk/>
            <pc:sldMk cId="3030487091" sldId="429"/>
            <ac:spMk id="94" creationId="{BEE616F4-A9DB-41C0-BC5D-EFA123D9DD53}"/>
          </ac:spMkLst>
        </pc:spChg>
        <pc:spChg chg="mod">
          <ac:chgData name="Xenakis, Dimitrios (INF)" userId="3ca3539b-a67f-42cc-88c7-3b40c12e6fbe" providerId="ADAL" clId="{5003146D-FF39-4280-A628-D89500254186}" dt="2021-08-16T08:45:09.694" v="3691" actId="207"/>
          <ac:spMkLst>
            <pc:docMk/>
            <pc:sldMk cId="3030487091" sldId="429"/>
            <ac:spMk id="95" creationId="{EF86443D-B99D-4D72-8A86-FDB04177C17A}"/>
          </ac:spMkLst>
        </pc:spChg>
        <pc:spChg chg="mod">
          <ac:chgData name="Xenakis, Dimitrios (INF)" userId="3ca3539b-a67f-42cc-88c7-3b40c12e6fbe" providerId="ADAL" clId="{5003146D-FF39-4280-A628-D89500254186}" dt="2021-08-16T07:37:53.527" v="2599" actId="1076"/>
          <ac:spMkLst>
            <pc:docMk/>
            <pc:sldMk cId="3030487091" sldId="429"/>
            <ac:spMk id="96" creationId="{CEC1F1AD-489C-4B19-8586-3C4CD95611C2}"/>
          </ac:spMkLst>
        </pc:spChg>
        <pc:spChg chg="mod">
          <ac:chgData name="Xenakis, Dimitrios (INF)" userId="3ca3539b-a67f-42cc-88c7-3b40c12e6fbe" providerId="ADAL" clId="{5003146D-FF39-4280-A628-D89500254186}" dt="2021-08-16T07:37:53.527" v="2599" actId="1076"/>
          <ac:spMkLst>
            <pc:docMk/>
            <pc:sldMk cId="3030487091" sldId="429"/>
            <ac:spMk id="97" creationId="{252B84A0-61B0-45C9-B49E-676277156F2D}"/>
          </ac:spMkLst>
        </pc:spChg>
        <pc:picChg chg="add mod">
          <ac:chgData name="Xenakis, Dimitrios (INF)" userId="3ca3539b-a67f-42cc-88c7-3b40c12e6fbe" providerId="ADAL" clId="{5003146D-FF39-4280-A628-D89500254186}" dt="2021-08-16T07:28:22.513" v="2308" actId="14100"/>
          <ac:picMkLst>
            <pc:docMk/>
            <pc:sldMk cId="3030487091" sldId="429"/>
            <ac:picMk id="10" creationId="{F8916E3C-5112-47F0-8DC0-C2ED3D6CFA5F}"/>
          </ac:picMkLst>
        </pc:picChg>
        <pc:picChg chg="add mod modCrop">
          <ac:chgData name="Xenakis, Dimitrios (INF)" userId="3ca3539b-a67f-42cc-88c7-3b40c12e6fbe" providerId="ADAL" clId="{5003146D-FF39-4280-A628-D89500254186}" dt="2021-08-16T07:30:52.917" v="2375" actId="1076"/>
          <ac:picMkLst>
            <pc:docMk/>
            <pc:sldMk cId="3030487091" sldId="429"/>
            <ac:picMk id="29" creationId="{374B36AF-1B0B-4627-8E74-48672819D1A8}"/>
          </ac:picMkLst>
        </pc:picChg>
        <pc:picChg chg="del">
          <ac:chgData name="Xenakis, Dimitrios (INF)" userId="3ca3539b-a67f-42cc-88c7-3b40c12e6fbe" providerId="ADAL" clId="{5003146D-FF39-4280-A628-D89500254186}" dt="2021-08-16T06:40:35.530" v="1864" actId="478"/>
          <ac:picMkLst>
            <pc:docMk/>
            <pc:sldMk cId="3030487091" sldId="429"/>
            <ac:picMk id="77" creationId="{199DDD1F-9DBA-4FC0-86FF-406DC2BDCC13}"/>
          </ac:picMkLst>
        </pc:picChg>
        <pc:picChg chg="del">
          <ac:chgData name="Xenakis, Dimitrios (INF)" userId="3ca3539b-a67f-42cc-88c7-3b40c12e6fbe" providerId="ADAL" clId="{5003146D-FF39-4280-A628-D89500254186}" dt="2021-08-16T06:40:34.463" v="1863" actId="478"/>
          <ac:picMkLst>
            <pc:docMk/>
            <pc:sldMk cId="3030487091" sldId="429"/>
            <ac:picMk id="79" creationId="{5944BD80-6B49-4EE4-91E1-06289029EE28}"/>
          </ac:picMkLst>
        </pc:picChg>
        <pc:cxnChg chg="add del mod">
          <ac:chgData name="Xenakis, Dimitrios (INF)" userId="3ca3539b-a67f-42cc-88c7-3b40c12e6fbe" providerId="ADAL" clId="{5003146D-FF39-4280-A628-D89500254186}" dt="2021-08-23T22:45:14.052" v="15798" actId="478"/>
          <ac:cxnSpMkLst>
            <pc:docMk/>
            <pc:sldMk cId="3030487091" sldId="429"/>
            <ac:cxnSpMk id="5" creationId="{4BE68F07-6737-4471-ACA3-40360DEA72B4}"/>
          </ac:cxnSpMkLst>
        </pc:cxnChg>
        <pc:cxnChg chg="del mod">
          <ac:chgData name="Xenakis, Dimitrios (INF)" userId="3ca3539b-a67f-42cc-88c7-3b40c12e6fbe" providerId="ADAL" clId="{5003146D-FF39-4280-A628-D89500254186}" dt="2021-08-16T06:57:46.990" v="1874" actId="478"/>
          <ac:cxnSpMkLst>
            <pc:docMk/>
            <pc:sldMk cId="3030487091" sldId="429"/>
            <ac:cxnSpMk id="5" creationId="{8A4AD163-780F-472D-B272-96861C4C662C}"/>
          </ac:cxnSpMkLst>
        </pc:cxnChg>
        <pc:cxnChg chg="mod">
          <ac:chgData name="Xenakis, Dimitrios (INF)" userId="3ca3539b-a67f-42cc-88c7-3b40c12e6fbe" providerId="ADAL" clId="{5003146D-FF39-4280-A628-D89500254186}" dt="2021-08-16T08:45:43.287" v="3694" actId="208"/>
          <ac:cxnSpMkLst>
            <pc:docMk/>
            <pc:sldMk cId="3030487091" sldId="429"/>
            <ac:cxnSpMk id="16" creationId="{91A094D6-3090-4C77-86F3-79F412CE1980}"/>
          </ac:cxnSpMkLst>
        </pc:cxnChg>
        <pc:cxnChg chg="del mod">
          <ac:chgData name="Xenakis, Dimitrios (INF)" userId="3ca3539b-a67f-42cc-88c7-3b40c12e6fbe" providerId="ADAL" clId="{5003146D-FF39-4280-A628-D89500254186}" dt="2021-08-16T06:57:52.638" v="1877" actId="478"/>
          <ac:cxnSpMkLst>
            <pc:docMk/>
            <pc:sldMk cId="3030487091" sldId="429"/>
            <ac:cxnSpMk id="19" creationId="{E6E615DB-EA2D-484A-AED1-DD4BEAEC43BE}"/>
          </ac:cxnSpMkLst>
        </pc:cxnChg>
        <pc:cxnChg chg="mod">
          <ac:chgData name="Xenakis, Dimitrios (INF)" userId="3ca3539b-a67f-42cc-88c7-3b40c12e6fbe" providerId="ADAL" clId="{5003146D-FF39-4280-A628-D89500254186}" dt="2021-08-16T08:45:43.287" v="3694" actId="208"/>
          <ac:cxnSpMkLst>
            <pc:docMk/>
            <pc:sldMk cId="3030487091" sldId="429"/>
            <ac:cxnSpMk id="22" creationId="{2D31AA60-780C-4CD7-B5D9-7B4BF6C4ADF9}"/>
          </ac:cxnSpMkLst>
        </pc:cxnChg>
        <pc:cxnChg chg="mod">
          <ac:chgData name="Xenakis, Dimitrios (INF)" userId="3ca3539b-a67f-42cc-88c7-3b40c12e6fbe" providerId="ADAL" clId="{5003146D-FF39-4280-A628-D89500254186}" dt="2021-08-16T08:45:43.287" v="3694" actId="208"/>
          <ac:cxnSpMkLst>
            <pc:docMk/>
            <pc:sldMk cId="3030487091" sldId="429"/>
            <ac:cxnSpMk id="24" creationId="{7172894C-807F-46DF-9D7C-198BA3EF5F07}"/>
          </ac:cxnSpMkLst>
        </pc:cxnChg>
        <pc:cxnChg chg="del mod">
          <ac:chgData name="Xenakis, Dimitrios (INF)" userId="3ca3539b-a67f-42cc-88c7-3b40c12e6fbe" providerId="ADAL" clId="{5003146D-FF39-4280-A628-D89500254186}" dt="2021-08-16T06:57:53.379" v="1878" actId="478"/>
          <ac:cxnSpMkLst>
            <pc:docMk/>
            <pc:sldMk cId="3030487091" sldId="429"/>
            <ac:cxnSpMk id="28" creationId="{4AFD9ED1-3D5E-4784-AE57-F0A1F285063C}"/>
          </ac:cxnSpMkLst>
        </pc:cxnChg>
        <pc:cxnChg chg="add mod">
          <ac:chgData name="Xenakis, Dimitrios (INF)" userId="3ca3539b-a67f-42cc-88c7-3b40c12e6fbe" providerId="ADAL" clId="{5003146D-FF39-4280-A628-D89500254186}" dt="2021-08-23T22:45:37.353" v="15802" actId="208"/>
          <ac:cxnSpMkLst>
            <pc:docMk/>
            <pc:sldMk cId="3030487091" sldId="429"/>
            <ac:cxnSpMk id="31" creationId="{B75D95B9-0974-42F2-861C-BC3D773F6541}"/>
          </ac:cxnSpMkLst>
        </pc:cxnChg>
        <pc:cxnChg chg="add del mod">
          <ac:chgData name="Xenakis, Dimitrios (INF)" userId="3ca3539b-a67f-42cc-88c7-3b40c12e6fbe" providerId="ADAL" clId="{5003146D-FF39-4280-A628-D89500254186}" dt="2021-08-16T07:17:20.217" v="2218" actId="478"/>
          <ac:cxnSpMkLst>
            <pc:docMk/>
            <pc:sldMk cId="3030487091" sldId="429"/>
            <ac:cxnSpMk id="54" creationId="{3951BF05-9599-43FB-B84D-03BA26DF595B}"/>
          </ac:cxnSpMkLst>
        </pc:cxnChg>
        <pc:cxnChg chg="del mod">
          <ac:chgData name="Xenakis, Dimitrios (INF)" userId="3ca3539b-a67f-42cc-88c7-3b40c12e6fbe" providerId="ADAL" clId="{5003146D-FF39-4280-A628-D89500254186}" dt="2021-08-16T07:17:21.392" v="2219" actId="478"/>
          <ac:cxnSpMkLst>
            <pc:docMk/>
            <pc:sldMk cId="3030487091" sldId="429"/>
            <ac:cxnSpMk id="71" creationId="{09B606BA-DEBB-4D28-8082-389406F761E9}"/>
          </ac:cxnSpMkLst>
        </pc:cxnChg>
        <pc:cxnChg chg="del">
          <ac:chgData name="Xenakis, Dimitrios (INF)" userId="3ca3539b-a67f-42cc-88c7-3b40c12e6fbe" providerId="ADAL" clId="{5003146D-FF39-4280-A628-D89500254186}" dt="2021-08-16T06:40:33.533" v="1862" actId="478"/>
          <ac:cxnSpMkLst>
            <pc:docMk/>
            <pc:sldMk cId="3030487091" sldId="429"/>
            <ac:cxnSpMk id="84" creationId="{D8EDC60C-6559-493B-9B78-6A9E8BDD80BC}"/>
          </ac:cxnSpMkLst>
        </pc:cxnChg>
      </pc:sldChg>
      <pc:sldChg chg="del ord">
        <pc:chgData name="Xenakis, Dimitrios (INF)" userId="3ca3539b-a67f-42cc-88c7-3b40c12e6fbe" providerId="ADAL" clId="{5003146D-FF39-4280-A628-D89500254186}" dt="2021-08-15T15:31:43.870" v="940" actId="47"/>
        <pc:sldMkLst>
          <pc:docMk/>
          <pc:sldMk cId="4131663533" sldId="430"/>
        </pc:sldMkLst>
      </pc:sldChg>
      <pc:sldChg chg="del">
        <pc:chgData name="Xenakis, Dimitrios (INF)" userId="3ca3539b-a67f-42cc-88c7-3b40c12e6fbe" providerId="ADAL" clId="{5003146D-FF39-4280-A628-D89500254186}" dt="2021-08-15T15:52:40.938" v="960" actId="47"/>
        <pc:sldMkLst>
          <pc:docMk/>
          <pc:sldMk cId="474093716" sldId="431"/>
        </pc:sldMkLst>
      </pc:sldChg>
      <pc:sldChg chg="del">
        <pc:chgData name="Xenakis, Dimitrios (INF)" userId="3ca3539b-a67f-42cc-88c7-3b40c12e6fbe" providerId="ADAL" clId="{5003146D-FF39-4280-A628-D89500254186}" dt="2021-08-15T15:52:42.961" v="961" actId="47"/>
        <pc:sldMkLst>
          <pc:docMk/>
          <pc:sldMk cId="1955725351" sldId="432"/>
        </pc:sldMkLst>
      </pc:sldChg>
      <pc:sldChg chg="addSp modSp del mod ord modAnim modNotesTx">
        <pc:chgData name="Xenakis, Dimitrios (INF)" userId="3ca3539b-a67f-42cc-88c7-3b40c12e6fbe" providerId="ADAL" clId="{5003146D-FF39-4280-A628-D89500254186}" dt="2021-08-24T08:08:39.738" v="25118" actId="47"/>
        <pc:sldMkLst>
          <pc:docMk/>
          <pc:sldMk cId="1404982753" sldId="433"/>
        </pc:sldMkLst>
        <pc:spChg chg="mod">
          <ac:chgData name="Xenakis, Dimitrios (INF)" userId="3ca3539b-a67f-42cc-88c7-3b40c12e6fbe" providerId="ADAL" clId="{5003146D-FF39-4280-A628-D89500254186}" dt="2021-08-23T10:33:28.738" v="8627" actId="1036"/>
          <ac:spMkLst>
            <pc:docMk/>
            <pc:sldMk cId="1404982753" sldId="433"/>
            <ac:spMk id="4" creationId="{BE6432FB-6D8A-4201-8EE3-168655F390FF}"/>
          </ac:spMkLst>
        </pc:spChg>
        <pc:spChg chg="add mod">
          <ac:chgData name="Xenakis, Dimitrios (INF)" userId="3ca3539b-a67f-42cc-88c7-3b40c12e6fbe" providerId="ADAL" clId="{5003146D-FF39-4280-A628-D89500254186}" dt="2021-08-23T10:34:42.684" v="8647"/>
          <ac:spMkLst>
            <pc:docMk/>
            <pc:sldMk cId="1404982753" sldId="433"/>
            <ac:spMk id="15" creationId="{6FB252F9-23F2-4A92-9987-9D8261BB5D14}"/>
          </ac:spMkLst>
        </pc:spChg>
        <pc:spChg chg="mod">
          <ac:chgData name="Xenakis, Dimitrios (INF)" userId="3ca3539b-a67f-42cc-88c7-3b40c12e6fbe" providerId="ADAL" clId="{5003146D-FF39-4280-A628-D89500254186}" dt="2021-08-23T10:29:16.106" v="8556" actId="1036"/>
          <ac:spMkLst>
            <pc:docMk/>
            <pc:sldMk cId="1404982753" sldId="433"/>
            <ac:spMk id="18" creationId="{AF4561BF-7670-4387-8955-C7BD953ABC25}"/>
          </ac:spMkLst>
        </pc:spChg>
        <pc:spChg chg="mod">
          <ac:chgData name="Xenakis, Dimitrios (INF)" userId="3ca3539b-a67f-42cc-88c7-3b40c12e6fbe" providerId="ADAL" clId="{5003146D-FF39-4280-A628-D89500254186}" dt="2021-08-15T16:19:30.728" v="1042" actId="1076"/>
          <ac:spMkLst>
            <pc:docMk/>
            <pc:sldMk cId="1404982753" sldId="433"/>
            <ac:spMk id="28" creationId="{6784E6BB-8FDF-40AB-BC91-BAB0D2809232}"/>
          </ac:spMkLst>
        </pc:spChg>
        <pc:spChg chg="mod">
          <ac:chgData name="Xenakis, Dimitrios (INF)" userId="3ca3539b-a67f-42cc-88c7-3b40c12e6fbe" providerId="ADAL" clId="{5003146D-FF39-4280-A628-D89500254186}" dt="2021-08-15T15:54:09.544" v="965" actId="20577"/>
          <ac:spMkLst>
            <pc:docMk/>
            <pc:sldMk cId="1404982753" sldId="433"/>
            <ac:spMk id="32" creationId="{01357987-60E8-4A55-AB1F-B1B7D5C7E88B}"/>
          </ac:spMkLst>
        </pc:spChg>
        <pc:spChg chg="mod">
          <ac:chgData name="Xenakis, Dimitrios (INF)" userId="3ca3539b-a67f-42cc-88c7-3b40c12e6fbe" providerId="ADAL" clId="{5003146D-FF39-4280-A628-D89500254186}" dt="2021-08-15T16:01:10.219" v="1005" actId="20577"/>
          <ac:spMkLst>
            <pc:docMk/>
            <pc:sldMk cId="1404982753" sldId="433"/>
            <ac:spMk id="71" creationId="{5584D759-E36E-401E-8BD3-9AF89733AA05}"/>
          </ac:spMkLst>
        </pc:spChg>
        <pc:picChg chg="add mod">
          <ac:chgData name="Xenakis, Dimitrios (INF)" userId="3ca3539b-a67f-42cc-88c7-3b40c12e6fbe" providerId="ADAL" clId="{5003146D-FF39-4280-A628-D89500254186}" dt="2021-08-15T16:19:21.985" v="1041" actId="14100"/>
          <ac:picMkLst>
            <pc:docMk/>
            <pc:sldMk cId="1404982753" sldId="433"/>
            <ac:picMk id="3" creationId="{663CA319-9C31-473C-A511-F0C31B1C47B4}"/>
          </ac:picMkLst>
        </pc:picChg>
        <pc:picChg chg="mod">
          <ac:chgData name="Xenakis, Dimitrios (INF)" userId="3ca3539b-a67f-42cc-88c7-3b40c12e6fbe" providerId="ADAL" clId="{5003146D-FF39-4280-A628-D89500254186}" dt="2021-08-15T16:18:45.988" v="1033" actId="1076"/>
          <ac:picMkLst>
            <pc:docMk/>
            <pc:sldMk cId="1404982753" sldId="433"/>
            <ac:picMk id="31" creationId="{F04EC14B-4BCE-48A0-98C3-2C92F9EF4B91}"/>
          </ac:picMkLst>
        </pc:picChg>
      </pc:sldChg>
      <pc:sldChg chg="del">
        <pc:chgData name="Xenakis, Dimitrios (INF)" userId="3ca3539b-a67f-42cc-88c7-3b40c12e6fbe" providerId="ADAL" clId="{5003146D-FF39-4280-A628-D89500254186}" dt="2021-08-15T14:50:52.936" v="789" actId="47"/>
        <pc:sldMkLst>
          <pc:docMk/>
          <pc:sldMk cId="3196258886" sldId="434"/>
        </pc:sldMkLst>
      </pc:sldChg>
      <pc:sldChg chg="modSp del mod modNotesTx">
        <pc:chgData name="Xenakis, Dimitrios (INF)" userId="3ca3539b-a67f-42cc-88c7-3b40c12e6fbe" providerId="ADAL" clId="{5003146D-FF39-4280-A628-D89500254186}" dt="2021-08-22T18:43:27.089" v="6206" actId="47"/>
        <pc:sldMkLst>
          <pc:docMk/>
          <pc:sldMk cId="2610573956" sldId="435"/>
        </pc:sldMkLst>
        <pc:spChg chg="mod">
          <ac:chgData name="Xenakis, Dimitrios (INF)" userId="3ca3539b-a67f-42cc-88c7-3b40c12e6fbe" providerId="ADAL" clId="{5003146D-FF39-4280-A628-D89500254186}" dt="2021-08-16T09:27:55.455" v="4077"/>
          <ac:spMkLst>
            <pc:docMk/>
            <pc:sldMk cId="2610573956" sldId="435"/>
            <ac:spMk id="4" creationId="{BE6432FB-6D8A-4201-8EE3-168655F390FF}"/>
          </ac:spMkLst>
        </pc:spChg>
        <pc:spChg chg="mod">
          <ac:chgData name="Xenakis, Dimitrios (INF)" userId="3ca3539b-a67f-42cc-88c7-3b40c12e6fbe" providerId="ADAL" clId="{5003146D-FF39-4280-A628-D89500254186}" dt="2021-08-16T08:51:26.103" v="3748" actId="20577"/>
          <ac:spMkLst>
            <pc:docMk/>
            <pc:sldMk cId="2610573956" sldId="435"/>
            <ac:spMk id="15" creationId="{DE6E4240-DA05-4F86-A366-F09B9D23C8A5}"/>
          </ac:spMkLst>
        </pc:spChg>
        <pc:spChg chg="mod">
          <ac:chgData name="Xenakis, Dimitrios (INF)" userId="3ca3539b-a67f-42cc-88c7-3b40c12e6fbe" providerId="ADAL" clId="{5003146D-FF39-4280-A628-D89500254186}" dt="2021-08-16T08:46:53.950" v="3705" actId="207"/>
          <ac:spMkLst>
            <pc:docMk/>
            <pc:sldMk cId="2610573956" sldId="435"/>
            <ac:spMk id="18" creationId="{AF4561BF-7670-4387-8955-C7BD953ABC25}"/>
          </ac:spMkLst>
        </pc:spChg>
        <pc:picChg chg="mod">
          <ac:chgData name="Xenakis, Dimitrios (INF)" userId="3ca3539b-a67f-42cc-88c7-3b40c12e6fbe" providerId="ADAL" clId="{5003146D-FF39-4280-A628-D89500254186}" dt="2021-08-16T08:51:30.178" v="3749" actId="1076"/>
          <ac:picMkLst>
            <pc:docMk/>
            <pc:sldMk cId="2610573956" sldId="435"/>
            <ac:picMk id="20" creationId="{7B589BBC-DDD5-4A2A-ABDA-77F449C3C847}"/>
          </ac:picMkLst>
        </pc:picChg>
      </pc:sldChg>
      <pc:sldChg chg="addSp delSp modSp mod addAnim delAnim modAnim modNotesTx">
        <pc:chgData name="Xenakis, Dimitrios (INF)" userId="3ca3539b-a67f-42cc-88c7-3b40c12e6fbe" providerId="ADAL" clId="{5003146D-FF39-4280-A628-D89500254186}" dt="2021-08-24T01:17:18.937" v="22046" actId="20577"/>
        <pc:sldMkLst>
          <pc:docMk/>
          <pc:sldMk cId="2780888138" sldId="436"/>
        </pc:sldMkLst>
        <pc:spChg chg="mod">
          <ac:chgData name="Xenakis, Dimitrios (INF)" userId="3ca3539b-a67f-42cc-88c7-3b40c12e6fbe" providerId="ADAL" clId="{5003146D-FF39-4280-A628-D89500254186}" dt="2021-08-23T10:33:31.621" v="8628" actId="1036"/>
          <ac:spMkLst>
            <pc:docMk/>
            <pc:sldMk cId="2780888138" sldId="436"/>
            <ac:spMk id="4" creationId="{BE6432FB-6D8A-4201-8EE3-168655F390FF}"/>
          </ac:spMkLst>
        </pc:spChg>
        <pc:spChg chg="add del mod">
          <ac:chgData name="Xenakis, Dimitrios (INF)" userId="3ca3539b-a67f-42cc-88c7-3b40c12e6fbe" providerId="ADAL" clId="{5003146D-FF39-4280-A628-D89500254186}" dt="2021-08-23T07:17:37.568" v="7170" actId="478"/>
          <ac:spMkLst>
            <pc:docMk/>
            <pc:sldMk cId="2780888138" sldId="436"/>
            <ac:spMk id="13" creationId="{40A6819B-1FCA-4DF1-9B16-C4BBC5362218}"/>
          </ac:spMkLst>
        </pc:spChg>
        <pc:spChg chg="mod">
          <ac:chgData name="Xenakis, Dimitrios (INF)" userId="3ca3539b-a67f-42cc-88c7-3b40c12e6fbe" providerId="ADAL" clId="{5003146D-FF39-4280-A628-D89500254186}" dt="2021-08-23T07:24:51.437" v="7220" actId="1037"/>
          <ac:spMkLst>
            <pc:docMk/>
            <pc:sldMk cId="2780888138" sldId="436"/>
            <ac:spMk id="17" creationId="{295E7AA5-3000-431B-B982-04B456647A3C}"/>
          </ac:spMkLst>
        </pc:spChg>
        <pc:spChg chg="mod">
          <ac:chgData name="Xenakis, Dimitrios (INF)" userId="3ca3539b-a67f-42cc-88c7-3b40c12e6fbe" providerId="ADAL" clId="{5003146D-FF39-4280-A628-D89500254186}" dt="2021-08-23T10:29:21.617" v="8557" actId="1036"/>
          <ac:spMkLst>
            <pc:docMk/>
            <pc:sldMk cId="2780888138" sldId="436"/>
            <ac:spMk id="18" creationId="{AF4561BF-7670-4387-8955-C7BD953ABC25}"/>
          </ac:spMkLst>
        </pc:spChg>
        <pc:spChg chg="mod">
          <ac:chgData name="Xenakis, Dimitrios (INF)" userId="3ca3539b-a67f-42cc-88c7-3b40c12e6fbe" providerId="ADAL" clId="{5003146D-FF39-4280-A628-D89500254186}" dt="2021-08-24T00:44:04.547" v="20379" actId="20577"/>
          <ac:spMkLst>
            <pc:docMk/>
            <pc:sldMk cId="2780888138" sldId="436"/>
            <ac:spMk id="19" creationId="{9EB94780-C821-4173-8372-933F695DD5BB}"/>
          </ac:spMkLst>
        </pc:spChg>
        <pc:spChg chg="add mod">
          <ac:chgData name="Xenakis, Dimitrios (INF)" userId="3ca3539b-a67f-42cc-88c7-3b40c12e6fbe" providerId="ADAL" clId="{5003146D-FF39-4280-A628-D89500254186}" dt="2021-08-23T07:33:41.577" v="7280" actId="1035"/>
          <ac:spMkLst>
            <pc:docMk/>
            <pc:sldMk cId="2780888138" sldId="436"/>
            <ac:spMk id="20" creationId="{C754BFF4-74B0-4ADD-9E79-FA6BBD0BECCC}"/>
          </ac:spMkLst>
        </pc:spChg>
        <pc:spChg chg="mod">
          <ac:chgData name="Xenakis, Dimitrios (INF)" userId="3ca3539b-a67f-42cc-88c7-3b40c12e6fbe" providerId="ADAL" clId="{5003146D-FF39-4280-A628-D89500254186}" dt="2021-08-23T07:33:07.166" v="7270" actId="207"/>
          <ac:spMkLst>
            <pc:docMk/>
            <pc:sldMk cId="2780888138" sldId="436"/>
            <ac:spMk id="23" creationId="{6294BD9C-0664-4AC0-BF54-8CEB1689B9EC}"/>
          </ac:spMkLst>
        </pc:spChg>
        <pc:spChg chg="mod">
          <ac:chgData name="Xenakis, Dimitrios (INF)" userId="3ca3539b-a67f-42cc-88c7-3b40c12e6fbe" providerId="ADAL" clId="{5003146D-FF39-4280-A628-D89500254186}" dt="2021-08-23T07:33:41.577" v="7280" actId="1035"/>
          <ac:spMkLst>
            <pc:docMk/>
            <pc:sldMk cId="2780888138" sldId="436"/>
            <ac:spMk id="24" creationId="{01E951F4-CD71-4504-A6EF-32B72324A12C}"/>
          </ac:spMkLst>
        </pc:spChg>
        <pc:spChg chg="add mod">
          <ac:chgData name="Xenakis, Dimitrios (INF)" userId="3ca3539b-a67f-42cc-88c7-3b40c12e6fbe" providerId="ADAL" clId="{5003146D-FF39-4280-A628-D89500254186}" dt="2021-08-23T10:34:45.201" v="8648"/>
          <ac:spMkLst>
            <pc:docMk/>
            <pc:sldMk cId="2780888138" sldId="436"/>
            <ac:spMk id="55" creationId="{FF7C2B84-8E74-4395-ACB4-20C94136E448}"/>
          </ac:spMkLst>
        </pc:spChg>
        <pc:spChg chg="mod">
          <ac:chgData name="Xenakis, Dimitrios (INF)" userId="3ca3539b-a67f-42cc-88c7-3b40c12e6fbe" providerId="ADAL" clId="{5003146D-FF39-4280-A628-D89500254186}" dt="2021-08-23T07:24:51.437" v="7220" actId="1037"/>
          <ac:spMkLst>
            <pc:docMk/>
            <pc:sldMk cId="2780888138" sldId="436"/>
            <ac:spMk id="77" creationId="{D50B3873-ED93-4DCE-90DE-8E0310C8DD92}"/>
          </ac:spMkLst>
        </pc:spChg>
        <pc:spChg chg="mod">
          <ac:chgData name="Xenakis, Dimitrios (INF)" userId="3ca3539b-a67f-42cc-88c7-3b40c12e6fbe" providerId="ADAL" clId="{5003146D-FF39-4280-A628-D89500254186}" dt="2021-08-24T00:44:01.661" v="20377" actId="20577"/>
          <ac:spMkLst>
            <pc:docMk/>
            <pc:sldMk cId="2780888138" sldId="436"/>
            <ac:spMk id="78" creationId="{E9554977-0858-42B7-B6A9-26F265CE0809}"/>
          </ac:spMkLst>
        </pc:spChg>
        <pc:spChg chg="mod">
          <ac:chgData name="Xenakis, Dimitrios (INF)" userId="3ca3539b-a67f-42cc-88c7-3b40c12e6fbe" providerId="ADAL" clId="{5003146D-FF39-4280-A628-D89500254186}" dt="2021-08-24T00:53:16.472" v="20951" actId="20577"/>
          <ac:spMkLst>
            <pc:docMk/>
            <pc:sldMk cId="2780888138" sldId="436"/>
            <ac:spMk id="79" creationId="{9948CFFD-8F61-4014-B09E-1A51556648AB}"/>
          </ac:spMkLst>
        </pc:spChg>
        <pc:spChg chg="mod">
          <ac:chgData name="Xenakis, Dimitrios (INF)" userId="3ca3539b-a67f-42cc-88c7-3b40c12e6fbe" providerId="ADAL" clId="{5003146D-FF39-4280-A628-D89500254186}" dt="2021-08-23T07:32:44.440" v="7268" actId="207"/>
          <ac:spMkLst>
            <pc:docMk/>
            <pc:sldMk cId="2780888138" sldId="436"/>
            <ac:spMk id="80" creationId="{F69B3CD6-8CA8-4AFA-9E08-F8552A8F3846}"/>
          </ac:spMkLst>
        </pc:spChg>
        <pc:spChg chg="mod">
          <ac:chgData name="Xenakis, Dimitrios (INF)" userId="3ca3539b-a67f-42cc-88c7-3b40c12e6fbe" providerId="ADAL" clId="{5003146D-FF39-4280-A628-D89500254186}" dt="2021-08-23T07:24:51.437" v="7220" actId="1037"/>
          <ac:spMkLst>
            <pc:docMk/>
            <pc:sldMk cId="2780888138" sldId="436"/>
            <ac:spMk id="85" creationId="{F41D45E3-7548-452B-8F67-15B83D1F718C}"/>
          </ac:spMkLst>
        </pc:spChg>
        <pc:picChg chg="add mod">
          <ac:chgData name="Xenakis, Dimitrios (INF)" userId="3ca3539b-a67f-42cc-88c7-3b40c12e6fbe" providerId="ADAL" clId="{5003146D-FF39-4280-A628-D89500254186}" dt="2021-08-23T07:32:19.473" v="7266"/>
          <ac:picMkLst>
            <pc:docMk/>
            <pc:sldMk cId="2780888138" sldId="436"/>
            <ac:picMk id="29" creationId="{1FAA697E-D6FD-4F9C-8B61-E443325F3E95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30" creationId="{53CB44F9-CC6C-4A5A-A4EF-2B8C12BE2F2A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31" creationId="{84A631B0-F9D9-4307-9C28-A00E8518B3C8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32" creationId="{FDB54339-13F5-4A84-8DFC-5438FF70C2E2}"/>
          </ac:picMkLst>
        </pc:picChg>
        <pc:picChg chg="add del mod">
          <ac:chgData name="Xenakis, Dimitrios (INF)" userId="3ca3539b-a67f-42cc-88c7-3b40c12e6fbe" providerId="ADAL" clId="{5003146D-FF39-4280-A628-D89500254186}" dt="2021-08-23T07:02:57.592" v="6951"/>
          <ac:picMkLst>
            <pc:docMk/>
            <pc:sldMk cId="2780888138" sldId="436"/>
            <ac:picMk id="33" creationId="{C90B5076-F279-4AFE-BB40-7454E8EBC869}"/>
          </ac:picMkLst>
        </pc:picChg>
        <pc:picChg chg="add del mod">
          <ac:chgData name="Xenakis, Dimitrios (INF)" userId="3ca3539b-a67f-42cc-88c7-3b40c12e6fbe" providerId="ADAL" clId="{5003146D-FF39-4280-A628-D89500254186}" dt="2021-08-23T07:02:57.592" v="6951"/>
          <ac:picMkLst>
            <pc:docMk/>
            <pc:sldMk cId="2780888138" sldId="436"/>
            <ac:picMk id="34" creationId="{28756E5F-008E-4C38-97D2-C78DFB01A02F}"/>
          </ac:picMkLst>
        </pc:picChg>
        <pc:picChg chg="add del mod">
          <ac:chgData name="Xenakis, Dimitrios (INF)" userId="3ca3539b-a67f-42cc-88c7-3b40c12e6fbe" providerId="ADAL" clId="{5003146D-FF39-4280-A628-D89500254186}" dt="2021-08-23T07:02:57.592" v="6951"/>
          <ac:picMkLst>
            <pc:docMk/>
            <pc:sldMk cId="2780888138" sldId="436"/>
            <ac:picMk id="35" creationId="{0054CD7D-695E-4181-859C-A27EFAB4D84B}"/>
          </ac:picMkLst>
        </pc:picChg>
        <pc:picChg chg="add del mod">
          <ac:chgData name="Xenakis, Dimitrios (INF)" userId="3ca3539b-a67f-42cc-88c7-3b40c12e6fbe" providerId="ADAL" clId="{5003146D-FF39-4280-A628-D89500254186}" dt="2021-08-23T07:02:57.592" v="6951"/>
          <ac:picMkLst>
            <pc:docMk/>
            <pc:sldMk cId="2780888138" sldId="436"/>
            <ac:picMk id="36" creationId="{7B183976-8C56-4B29-B2A5-EFDEA215333F}"/>
          </ac:picMkLst>
        </pc:picChg>
        <pc:picChg chg="add del mod">
          <ac:chgData name="Xenakis, Dimitrios (INF)" userId="3ca3539b-a67f-42cc-88c7-3b40c12e6fbe" providerId="ADAL" clId="{5003146D-FF39-4280-A628-D89500254186}" dt="2021-08-23T07:04:37.961" v="6981"/>
          <ac:picMkLst>
            <pc:docMk/>
            <pc:sldMk cId="2780888138" sldId="436"/>
            <ac:picMk id="43" creationId="{C0F89CA8-B1C1-46FB-87E8-BE161239F59F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44" creationId="{E0C013D2-455F-4E6F-B3B5-47C999FCDB34}"/>
          </ac:picMkLst>
        </pc:picChg>
        <pc:picChg chg="add del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45" creationId="{E8839B6A-089F-4623-91E0-DE0A67FE0674}"/>
          </ac:picMkLst>
        </pc:picChg>
        <pc:picChg chg="add mod">
          <ac:chgData name="Xenakis, Dimitrios (INF)" userId="3ca3539b-a67f-42cc-88c7-3b40c12e6fbe" providerId="ADAL" clId="{5003146D-FF39-4280-A628-D89500254186}" dt="2021-08-23T07:32:29.355" v="7267"/>
          <ac:picMkLst>
            <pc:docMk/>
            <pc:sldMk cId="2780888138" sldId="436"/>
            <ac:picMk id="46" creationId="{56EE1775-3521-47D5-B320-8B3F32804E1A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47" creationId="{AFCE880F-B53D-422B-8DC3-62B7B5E9E077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48" creationId="{A7D364F1-732A-422F-B4EE-8C32AC8A5357}"/>
          </ac:picMkLst>
        </pc:picChg>
        <pc:picChg chg="add 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49" creationId="{7581F438-A133-43E3-9803-65EC8BD4CFA0}"/>
          </ac:picMkLst>
        </pc:picChg>
        <pc:picChg chg="mod">
          <ac:chgData name="Xenakis, Dimitrios (INF)" userId="3ca3539b-a67f-42cc-88c7-3b40c12e6fbe" providerId="ADAL" clId="{5003146D-FF39-4280-A628-D89500254186}" dt="2021-08-23T07:24:51.437" v="7220" actId="1037"/>
          <ac:picMkLst>
            <pc:docMk/>
            <pc:sldMk cId="2780888138" sldId="436"/>
            <ac:picMk id="75" creationId="{A64CA4BF-6333-4599-A184-BBA469303A5E}"/>
          </ac:picMkLst>
        </pc:picChg>
        <pc:picChg chg="add del">
          <ac:chgData name="Xenakis, Dimitrios (INF)" userId="3ca3539b-a67f-42cc-88c7-3b40c12e6fbe" providerId="ADAL" clId="{5003146D-FF39-4280-A628-D89500254186}" dt="2021-08-23T07:11:42.953" v="7047" actId="478"/>
          <ac:picMkLst>
            <pc:docMk/>
            <pc:sldMk cId="2780888138" sldId="436"/>
            <ac:picMk id="82" creationId="{BFF600B8-D57D-4213-874F-05B7F2B010D1}"/>
          </ac:picMkLst>
        </pc:picChg>
        <pc:picChg chg="add del">
          <ac:chgData name="Xenakis, Dimitrios (INF)" userId="3ca3539b-a67f-42cc-88c7-3b40c12e6fbe" providerId="ADAL" clId="{5003146D-FF39-4280-A628-D89500254186}" dt="2021-08-23T07:13:13.345" v="7054" actId="478"/>
          <ac:picMkLst>
            <pc:docMk/>
            <pc:sldMk cId="2780888138" sldId="436"/>
            <ac:picMk id="84" creationId="{80CD941D-3DF8-47CF-8E77-70668CE5E2B6}"/>
          </ac:picMkLst>
        </pc:picChg>
        <pc:cxnChg chg="mod">
          <ac:chgData name="Xenakis, Dimitrios (INF)" userId="3ca3539b-a67f-42cc-88c7-3b40c12e6fbe" providerId="ADAL" clId="{5003146D-FF39-4280-A628-D89500254186}" dt="2021-08-23T07:33:20.215" v="7271" actId="208"/>
          <ac:cxnSpMkLst>
            <pc:docMk/>
            <pc:sldMk cId="2780888138" sldId="436"/>
            <ac:cxnSpMk id="3" creationId="{C92CC687-41C9-4536-A446-E1C0754F0457}"/>
          </ac:cxnSpMkLst>
        </pc:cxnChg>
        <pc:cxnChg chg="add mod">
          <ac:chgData name="Xenakis, Dimitrios (INF)" userId="3ca3539b-a67f-42cc-88c7-3b40c12e6fbe" providerId="ADAL" clId="{5003146D-FF39-4280-A628-D89500254186}" dt="2021-08-23T07:33:20.215" v="7271" actId="208"/>
          <ac:cxnSpMkLst>
            <pc:docMk/>
            <pc:sldMk cId="2780888138" sldId="436"/>
            <ac:cxnSpMk id="15" creationId="{6709DE5A-4164-4C7C-B359-C8A140AB25BF}"/>
          </ac:cxnSpMkLst>
        </pc:cxnChg>
        <pc:cxnChg chg="add del mod">
          <ac:chgData name="Xenakis, Dimitrios (INF)" userId="3ca3539b-a67f-42cc-88c7-3b40c12e6fbe" providerId="ADAL" clId="{5003146D-FF39-4280-A628-D89500254186}" dt="2021-08-23T07:17:40.433" v="7171" actId="478"/>
          <ac:cxnSpMkLst>
            <pc:docMk/>
            <pc:sldMk cId="2780888138" sldId="436"/>
            <ac:cxnSpMk id="21" creationId="{93089584-63AE-4FC2-AE2F-5FB58CF24883}"/>
          </ac:cxnSpMkLst>
        </pc:cxnChg>
        <pc:cxnChg chg="add del mod">
          <ac:chgData name="Xenakis, Dimitrios (INF)" userId="3ca3539b-a67f-42cc-88c7-3b40c12e6fbe" providerId="ADAL" clId="{5003146D-FF39-4280-A628-D89500254186}" dt="2021-08-23T07:02:57.592" v="6951"/>
          <ac:cxnSpMkLst>
            <pc:docMk/>
            <pc:sldMk cId="2780888138" sldId="436"/>
            <ac:cxnSpMk id="37" creationId="{4DB5B9B3-046B-456E-A666-71ACC00C606B}"/>
          </ac:cxnSpMkLst>
        </pc:cxnChg>
        <pc:cxnChg chg="add del mod">
          <ac:chgData name="Xenakis, Dimitrios (INF)" userId="3ca3539b-a67f-42cc-88c7-3b40c12e6fbe" providerId="ADAL" clId="{5003146D-FF39-4280-A628-D89500254186}" dt="2021-08-23T07:02:57.592" v="6951"/>
          <ac:cxnSpMkLst>
            <pc:docMk/>
            <pc:sldMk cId="2780888138" sldId="436"/>
            <ac:cxnSpMk id="38" creationId="{C919A954-253D-47D2-B1D6-3274A4AFED50}"/>
          </ac:cxnSpMkLst>
        </pc:cxnChg>
        <pc:cxnChg chg="add del mod">
          <ac:chgData name="Xenakis, Dimitrios (INF)" userId="3ca3539b-a67f-42cc-88c7-3b40c12e6fbe" providerId="ADAL" clId="{5003146D-FF39-4280-A628-D89500254186}" dt="2021-08-23T07:02:57.592" v="6951"/>
          <ac:cxnSpMkLst>
            <pc:docMk/>
            <pc:sldMk cId="2780888138" sldId="436"/>
            <ac:cxnSpMk id="39" creationId="{E828FFC7-50F6-4004-9B18-C8183DA90E0C}"/>
          </ac:cxnSpMkLst>
        </pc:cxnChg>
        <pc:cxnChg chg="add del mod">
          <ac:chgData name="Xenakis, Dimitrios (INF)" userId="3ca3539b-a67f-42cc-88c7-3b40c12e6fbe" providerId="ADAL" clId="{5003146D-FF39-4280-A628-D89500254186}" dt="2021-08-23T07:02:57.592" v="6951"/>
          <ac:cxnSpMkLst>
            <pc:docMk/>
            <pc:sldMk cId="2780888138" sldId="436"/>
            <ac:cxnSpMk id="40" creationId="{926258ED-63BE-4F49-B4C0-0524F5AE11BF}"/>
          </ac:cxnSpMkLst>
        </pc:cxnChg>
        <pc:cxnChg chg="add del mod">
          <ac:chgData name="Xenakis, Dimitrios (INF)" userId="3ca3539b-a67f-42cc-88c7-3b40c12e6fbe" providerId="ADAL" clId="{5003146D-FF39-4280-A628-D89500254186}" dt="2021-08-23T07:02:57.592" v="6951"/>
          <ac:cxnSpMkLst>
            <pc:docMk/>
            <pc:sldMk cId="2780888138" sldId="436"/>
            <ac:cxnSpMk id="41" creationId="{B344E4A2-3B41-47DF-92A0-824C7EF3A440}"/>
          </ac:cxnSpMkLst>
        </pc:cxnChg>
        <pc:cxnChg chg="add del mod">
          <ac:chgData name="Xenakis, Dimitrios (INF)" userId="3ca3539b-a67f-42cc-88c7-3b40c12e6fbe" providerId="ADAL" clId="{5003146D-FF39-4280-A628-D89500254186}" dt="2021-08-23T07:02:57.592" v="6951"/>
          <ac:cxnSpMkLst>
            <pc:docMk/>
            <pc:sldMk cId="2780888138" sldId="436"/>
            <ac:cxnSpMk id="42" creationId="{AEDA4EBD-AE6D-4EAC-BE30-90284CD5B6DF}"/>
          </ac:cxnSpMkLst>
        </pc:cxnChg>
      </pc:sldChg>
      <pc:sldChg chg="modSp del mod modNotesTx">
        <pc:chgData name="Xenakis, Dimitrios (INF)" userId="3ca3539b-a67f-42cc-88c7-3b40c12e6fbe" providerId="ADAL" clId="{5003146D-FF39-4280-A628-D89500254186}" dt="2021-08-22T20:34:31.941" v="6357" actId="47"/>
        <pc:sldMkLst>
          <pc:docMk/>
          <pc:sldMk cId="2008868090" sldId="437"/>
        </pc:sldMkLst>
        <pc:spChg chg="mod">
          <ac:chgData name="Xenakis, Dimitrios (INF)" userId="3ca3539b-a67f-42cc-88c7-3b40c12e6fbe" providerId="ADAL" clId="{5003146D-FF39-4280-A628-D89500254186}" dt="2021-08-16T09:27:50.648" v="4075"/>
          <ac:spMkLst>
            <pc:docMk/>
            <pc:sldMk cId="2008868090" sldId="437"/>
            <ac:spMk id="4" creationId="{BE6432FB-6D8A-4201-8EE3-168655F390FF}"/>
          </ac:spMkLst>
        </pc:spChg>
      </pc:sldChg>
      <pc:sldChg chg="modSp del mod modNotesTx">
        <pc:chgData name="Xenakis, Dimitrios (INF)" userId="3ca3539b-a67f-42cc-88c7-3b40c12e6fbe" providerId="ADAL" clId="{5003146D-FF39-4280-A628-D89500254186}" dt="2021-08-22T20:34:36.042" v="6358" actId="47"/>
        <pc:sldMkLst>
          <pc:docMk/>
          <pc:sldMk cId="1100406271" sldId="438"/>
        </pc:sldMkLst>
        <pc:spChg chg="mod">
          <ac:chgData name="Xenakis, Dimitrios (INF)" userId="3ca3539b-a67f-42cc-88c7-3b40c12e6fbe" providerId="ADAL" clId="{5003146D-FF39-4280-A628-D89500254186}" dt="2021-08-16T09:27:48.282" v="4074"/>
          <ac:spMkLst>
            <pc:docMk/>
            <pc:sldMk cId="1100406271" sldId="438"/>
            <ac:spMk id="4" creationId="{BE6432FB-6D8A-4201-8EE3-168655F390FF}"/>
          </ac:spMkLst>
        </pc:spChg>
      </pc:sldChg>
      <pc:sldChg chg="addSp delSp modSp mod addAnim delAnim modAnim modNotesTx">
        <pc:chgData name="Xenakis, Dimitrios (INF)" userId="3ca3539b-a67f-42cc-88c7-3b40c12e6fbe" providerId="ADAL" clId="{5003146D-FF39-4280-A628-D89500254186}" dt="2021-08-24T01:46:25.805" v="22553" actId="20577"/>
        <pc:sldMkLst>
          <pc:docMk/>
          <pc:sldMk cId="2934559542" sldId="439"/>
        </pc:sldMkLst>
        <pc:spChg chg="mod">
          <ac:chgData name="Xenakis, Dimitrios (INF)" userId="3ca3539b-a67f-42cc-88c7-3b40c12e6fbe" providerId="ADAL" clId="{5003146D-FF39-4280-A628-D89500254186}" dt="2021-08-23T10:33:34.375" v="8629" actId="1036"/>
          <ac:spMkLst>
            <pc:docMk/>
            <pc:sldMk cId="2934559542" sldId="439"/>
            <ac:spMk id="4" creationId="{BE6432FB-6D8A-4201-8EE3-168655F390FF}"/>
          </ac:spMkLst>
        </pc:spChg>
        <pc:spChg chg="mod">
          <ac:chgData name="Xenakis, Dimitrios (INF)" userId="3ca3539b-a67f-42cc-88c7-3b40c12e6fbe" providerId="ADAL" clId="{5003146D-FF39-4280-A628-D89500254186}" dt="2021-08-23T07:31:07.642" v="7263" actId="6549"/>
          <ac:spMkLst>
            <pc:docMk/>
            <pc:sldMk cId="2934559542" sldId="439"/>
            <ac:spMk id="5" creationId="{20023FDD-E032-4290-AB86-5CF66053C6A1}"/>
          </ac:spMkLst>
        </pc:spChg>
        <pc:spChg chg="mod">
          <ac:chgData name="Xenakis, Dimitrios (INF)" userId="3ca3539b-a67f-42cc-88c7-3b40c12e6fbe" providerId="ADAL" clId="{5003146D-FF39-4280-A628-D89500254186}" dt="2021-08-23T07:29:51.717" v="7248" actId="207"/>
          <ac:spMkLst>
            <pc:docMk/>
            <pc:sldMk cId="2934559542" sldId="439"/>
            <ac:spMk id="6" creationId="{DEC02862-B0EB-40B5-A49B-017BBE1C5CC0}"/>
          </ac:spMkLst>
        </pc:spChg>
        <pc:spChg chg="mod">
          <ac:chgData name="Xenakis, Dimitrios (INF)" userId="3ca3539b-a67f-42cc-88c7-3b40c12e6fbe" providerId="ADAL" clId="{5003146D-FF39-4280-A628-D89500254186}" dt="2021-08-23T10:29:24.715" v="8558" actId="1036"/>
          <ac:spMkLst>
            <pc:docMk/>
            <pc:sldMk cId="2934559542" sldId="439"/>
            <ac:spMk id="18" creationId="{AF4561BF-7670-4387-8955-C7BD953ABC25}"/>
          </ac:spMkLst>
        </pc:spChg>
        <pc:spChg chg="mod">
          <ac:chgData name="Xenakis, Dimitrios (INF)" userId="3ca3539b-a67f-42cc-88c7-3b40c12e6fbe" providerId="ADAL" clId="{5003146D-FF39-4280-A628-D89500254186}" dt="2021-08-24T01:43:22.223" v="22499" actId="207"/>
          <ac:spMkLst>
            <pc:docMk/>
            <pc:sldMk cId="2934559542" sldId="439"/>
            <ac:spMk id="20" creationId="{647AFCB0-077A-4982-BA43-6AD216A3A438}"/>
          </ac:spMkLst>
        </pc:spChg>
        <pc:spChg chg="mod">
          <ac:chgData name="Xenakis, Dimitrios (INF)" userId="3ca3539b-a67f-42cc-88c7-3b40c12e6fbe" providerId="ADAL" clId="{5003146D-FF39-4280-A628-D89500254186}" dt="2021-08-24T01:42:12.375" v="22484" actId="14100"/>
          <ac:spMkLst>
            <pc:docMk/>
            <pc:sldMk cId="2934559542" sldId="439"/>
            <ac:spMk id="31" creationId="{483C14B0-E490-430E-9D93-3373836962EB}"/>
          </ac:spMkLst>
        </pc:spChg>
        <pc:spChg chg="add mod">
          <ac:chgData name="Xenakis, Dimitrios (INF)" userId="3ca3539b-a67f-42cc-88c7-3b40c12e6fbe" providerId="ADAL" clId="{5003146D-FF39-4280-A628-D89500254186}" dt="2021-08-23T07:30:03.892" v="7250" actId="571"/>
          <ac:spMkLst>
            <pc:docMk/>
            <pc:sldMk cId="2934559542" sldId="439"/>
            <ac:spMk id="35" creationId="{F0DE0000-8568-4C8F-AA21-D14CECBA860C}"/>
          </ac:spMkLst>
        </pc:spChg>
        <pc:spChg chg="add mod">
          <ac:chgData name="Xenakis, Dimitrios (INF)" userId="3ca3539b-a67f-42cc-88c7-3b40c12e6fbe" providerId="ADAL" clId="{5003146D-FF39-4280-A628-D89500254186}" dt="2021-08-23T07:30:03.892" v="7250" actId="571"/>
          <ac:spMkLst>
            <pc:docMk/>
            <pc:sldMk cId="2934559542" sldId="439"/>
            <ac:spMk id="38" creationId="{D8820363-165F-40F8-9C9A-C6B4B6A3949C}"/>
          </ac:spMkLst>
        </pc:spChg>
        <pc:spChg chg="add del mod">
          <ac:chgData name="Xenakis, Dimitrios (INF)" userId="3ca3539b-a67f-42cc-88c7-3b40c12e6fbe" providerId="ADAL" clId="{5003146D-FF39-4280-A628-D89500254186}" dt="2021-08-23T09:39:24.141" v="7744" actId="478"/>
          <ac:spMkLst>
            <pc:docMk/>
            <pc:sldMk cId="2934559542" sldId="439"/>
            <ac:spMk id="39" creationId="{B064BAC7-9C9D-47C5-B498-C308B2484538}"/>
          </ac:spMkLst>
        </pc:spChg>
        <pc:spChg chg="mod">
          <ac:chgData name="Xenakis, Dimitrios (INF)" userId="3ca3539b-a67f-42cc-88c7-3b40c12e6fbe" providerId="ADAL" clId="{5003146D-FF39-4280-A628-D89500254186}" dt="2021-08-23T07:30:12.732" v="7253" actId="207"/>
          <ac:spMkLst>
            <pc:docMk/>
            <pc:sldMk cId="2934559542" sldId="439"/>
            <ac:spMk id="40" creationId="{01BBE18C-FC21-43BD-8DC1-94CA82A3413E}"/>
          </ac:spMkLst>
        </pc:spChg>
        <pc:spChg chg="add mod">
          <ac:chgData name="Xenakis, Dimitrios (INF)" userId="3ca3539b-a67f-42cc-88c7-3b40c12e6fbe" providerId="ADAL" clId="{5003146D-FF39-4280-A628-D89500254186}" dt="2021-08-23T09:39:57.747" v="7761" actId="1076"/>
          <ac:spMkLst>
            <pc:docMk/>
            <pc:sldMk cId="2934559542" sldId="439"/>
            <ac:spMk id="43" creationId="{6958F25C-8234-49B3-B210-C7CCB5C55995}"/>
          </ac:spMkLst>
        </pc:spChg>
        <pc:spChg chg="add mod">
          <ac:chgData name="Xenakis, Dimitrios (INF)" userId="3ca3539b-a67f-42cc-88c7-3b40c12e6fbe" providerId="ADAL" clId="{5003146D-FF39-4280-A628-D89500254186}" dt="2021-08-23T09:40:07.983" v="7768" actId="1076"/>
          <ac:spMkLst>
            <pc:docMk/>
            <pc:sldMk cId="2934559542" sldId="439"/>
            <ac:spMk id="44" creationId="{521B4649-E6A0-4F6C-8177-36C841D1A011}"/>
          </ac:spMkLst>
        </pc:spChg>
        <pc:spChg chg="add mod">
          <ac:chgData name="Xenakis, Dimitrios (INF)" userId="3ca3539b-a67f-42cc-88c7-3b40c12e6fbe" providerId="ADAL" clId="{5003146D-FF39-4280-A628-D89500254186}" dt="2021-08-23T10:34:46.545" v="8649"/>
          <ac:spMkLst>
            <pc:docMk/>
            <pc:sldMk cId="2934559542" sldId="439"/>
            <ac:spMk id="45" creationId="{3E5133DE-DFA6-4E83-92CC-18BCD1A13CD4}"/>
          </ac:spMkLst>
        </pc:spChg>
        <pc:spChg chg="mod">
          <ac:chgData name="Xenakis, Dimitrios (INF)" userId="3ca3539b-a67f-42cc-88c7-3b40c12e6fbe" providerId="ADAL" clId="{5003146D-FF39-4280-A628-D89500254186}" dt="2021-08-23T07:26:14.439" v="7222" actId="207"/>
          <ac:spMkLst>
            <pc:docMk/>
            <pc:sldMk cId="2934559542" sldId="439"/>
            <ac:spMk id="69" creationId="{D28A2EAC-7454-4705-98D2-0B51DEAFF4EE}"/>
          </ac:spMkLst>
        </pc:spChg>
        <pc:graphicFrameChg chg="del">
          <ac:chgData name="Xenakis, Dimitrios (INF)" userId="3ca3539b-a67f-42cc-88c7-3b40c12e6fbe" providerId="ADAL" clId="{5003146D-FF39-4280-A628-D89500254186}" dt="2021-08-22T20:38:14.171" v="6391" actId="478"/>
          <ac:graphicFrameMkLst>
            <pc:docMk/>
            <pc:sldMk cId="2934559542" sldId="439"/>
            <ac:graphicFrameMk id="2" creationId="{7BBBB534-FFDB-41B8-AF53-EBEC23E2A1B3}"/>
          </ac:graphicFrameMkLst>
        </pc:graphicFrameChg>
        <pc:picChg chg="mod">
          <ac:chgData name="Xenakis, Dimitrios (INF)" userId="3ca3539b-a67f-42cc-88c7-3b40c12e6fbe" providerId="ADAL" clId="{5003146D-FF39-4280-A628-D89500254186}" dt="2021-08-23T07:29:00.197" v="7247"/>
          <ac:picMkLst>
            <pc:docMk/>
            <pc:sldMk cId="2934559542" sldId="439"/>
            <ac:picMk id="26" creationId="{06B3CACB-7158-4845-9D45-0AA8F36ECE22}"/>
          </ac:picMkLst>
        </pc:picChg>
        <pc:picChg chg="add mod">
          <ac:chgData name="Xenakis, Dimitrios (INF)" userId="3ca3539b-a67f-42cc-88c7-3b40c12e6fbe" providerId="ADAL" clId="{5003146D-FF39-4280-A628-D89500254186}" dt="2021-08-23T07:27:57.199" v="7237"/>
          <ac:picMkLst>
            <pc:docMk/>
            <pc:sldMk cId="2934559542" sldId="439"/>
            <ac:picMk id="34" creationId="{C371DC75-094F-4A61-992A-E93277E68AFE}"/>
          </ac:picMkLst>
        </pc:picChg>
        <pc:picChg chg="add del">
          <ac:chgData name="Xenakis, Dimitrios (INF)" userId="3ca3539b-a67f-42cc-88c7-3b40c12e6fbe" providerId="ADAL" clId="{5003146D-FF39-4280-A628-D89500254186}" dt="2021-08-16T09:04:43.794" v="3786" actId="478"/>
          <ac:picMkLst>
            <pc:docMk/>
            <pc:sldMk cId="2934559542" sldId="439"/>
            <ac:picMk id="38" creationId="{7E00FE8A-39E2-4FCF-982D-B195E3070A68}"/>
          </ac:picMkLst>
        </pc:picChg>
        <pc:picChg chg="mod">
          <ac:chgData name="Xenakis, Dimitrios (INF)" userId="3ca3539b-a67f-42cc-88c7-3b40c12e6fbe" providerId="ADAL" clId="{5003146D-FF39-4280-A628-D89500254186}" dt="2021-08-24T01:42:35.564" v="22487" actId="1076"/>
          <ac:picMkLst>
            <pc:docMk/>
            <pc:sldMk cId="2934559542" sldId="439"/>
            <ac:picMk id="49" creationId="{F21412C0-99EC-4CB8-990E-ED6B09CA9E30}"/>
          </ac:picMkLst>
        </pc:picChg>
        <pc:cxnChg chg="mod">
          <ac:chgData name="Xenakis, Dimitrios (INF)" userId="3ca3539b-a67f-42cc-88c7-3b40c12e6fbe" providerId="ADAL" clId="{5003146D-FF39-4280-A628-D89500254186}" dt="2021-08-23T07:31:01.322" v="7259" actId="208"/>
          <ac:cxnSpMkLst>
            <pc:docMk/>
            <pc:sldMk cId="2934559542" sldId="439"/>
            <ac:cxnSpMk id="16" creationId="{893945D2-2437-48A9-956A-3B1EB80DA3F7}"/>
          </ac:cxnSpMkLst>
        </pc:cxnChg>
        <pc:cxnChg chg="mod">
          <ac:chgData name="Xenakis, Dimitrios (INF)" userId="3ca3539b-a67f-42cc-88c7-3b40c12e6fbe" providerId="ADAL" clId="{5003146D-FF39-4280-A628-D89500254186}" dt="2021-08-23T07:31:01.322" v="7259" actId="208"/>
          <ac:cxnSpMkLst>
            <pc:docMk/>
            <pc:sldMk cId="2934559542" sldId="439"/>
            <ac:cxnSpMk id="32" creationId="{C4C8AEC1-FA0C-47B3-9921-FDC2EE651216}"/>
          </ac:cxnSpMkLst>
        </pc:cxnChg>
        <pc:cxnChg chg="mod">
          <ac:chgData name="Xenakis, Dimitrios (INF)" userId="3ca3539b-a67f-42cc-88c7-3b40c12e6fbe" providerId="ADAL" clId="{5003146D-FF39-4280-A628-D89500254186}" dt="2021-08-23T07:31:01.322" v="7259" actId="208"/>
          <ac:cxnSpMkLst>
            <pc:docMk/>
            <pc:sldMk cId="2934559542" sldId="439"/>
            <ac:cxnSpMk id="33" creationId="{6C00D5B4-24D3-4844-B084-82DF27E78584}"/>
          </ac:cxnSpMkLst>
        </pc:cxnChg>
        <pc:cxnChg chg="add mod">
          <ac:chgData name="Xenakis, Dimitrios (INF)" userId="3ca3539b-a67f-42cc-88c7-3b40c12e6fbe" providerId="ADAL" clId="{5003146D-FF39-4280-A628-D89500254186}" dt="2021-08-23T07:30:03.892" v="7250" actId="571"/>
          <ac:cxnSpMkLst>
            <pc:docMk/>
            <pc:sldMk cId="2934559542" sldId="439"/>
            <ac:cxnSpMk id="36" creationId="{0BEC370D-8FEF-4EB8-8533-D6EABA304D03}"/>
          </ac:cxnSpMkLst>
        </pc:cxnChg>
        <pc:cxnChg chg="add mod">
          <ac:chgData name="Xenakis, Dimitrios (INF)" userId="3ca3539b-a67f-42cc-88c7-3b40c12e6fbe" providerId="ADAL" clId="{5003146D-FF39-4280-A628-D89500254186}" dt="2021-08-23T07:30:03.892" v="7250" actId="571"/>
          <ac:cxnSpMkLst>
            <pc:docMk/>
            <pc:sldMk cId="2934559542" sldId="439"/>
            <ac:cxnSpMk id="37" creationId="{8D3F0458-E149-4B7D-9BE7-27E4FDA4A335}"/>
          </ac:cxnSpMkLst>
        </pc:cxnChg>
      </pc:sldChg>
      <pc:sldChg chg="addSp delSp modSp mod ord delAnim modAnim modNotesTx">
        <pc:chgData name="Xenakis, Dimitrios (INF)" userId="3ca3539b-a67f-42cc-88c7-3b40c12e6fbe" providerId="ADAL" clId="{5003146D-FF39-4280-A628-D89500254186}" dt="2021-08-24T06:48:31.753" v="23777" actId="20577"/>
        <pc:sldMkLst>
          <pc:docMk/>
          <pc:sldMk cId="1816037251" sldId="440"/>
        </pc:sldMkLst>
        <pc:spChg chg="add del mod">
          <ac:chgData name="Xenakis, Dimitrios (INF)" userId="3ca3539b-a67f-42cc-88c7-3b40c12e6fbe" providerId="ADAL" clId="{5003146D-FF39-4280-A628-D89500254186}" dt="2021-08-23T10:30:26.610" v="8566" actId="478"/>
          <ac:spMkLst>
            <pc:docMk/>
            <pc:sldMk cId="1816037251" sldId="440"/>
            <ac:spMk id="3" creationId="{29A0C394-93AB-49FA-9B28-1D17755DE724}"/>
          </ac:spMkLst>
        </pc:spChg>
        <pc:spChg chg="del mod">
          <ac:chgData name="Xenakis, Dimitrios (INF)" userId="3ca3539b-a67f-42cc-88c7-3b40c12e6fbe" providerId="ADAL" clId="{5003146D-FF39-4280-A628-D89500254186}" dt="2021-08-23T10:30:23.419" v="8565" actId="478"/>
          <ac:spMkLst>
            <pc:docMk/>
            <pc:sldMk cId="1816037251" sldId="440"/>
            <ac:spMk id="4" creationId="{BE6432FB-6D8A-4201-8EE3-168655F390FF}"/>
          </ac:spMkLst>
        </pc:spChg>
        <pc:spChg chg="mod">
          <ac:chgData name="Xenakis, Dimitrios (INF)" userId="3ca3539b-a67f-42cc-88c7-3b40c12e6fbe" providerId="ADAL" clId="{5003146D-FF39-4280-A628-D89500254186}" dt="2021-08-16T09:06:11.673" v="3801" actId="1036"/>
          <ac:spMkLst>
            <pc:docMk/>
            <pc:sldMk cId="1816037251" sldId="440"/>
            <ac:spMk id="11" creationId="{AEC53979-C503-45D1-BB29-EC640DF8995E}"/>
          </ac:spMkLst>
        </pc:spChg>
        <pc:spChg chg="add mod">
          <ac:chgData name="Xenakis, Dimitrios (INF)" userId="3ca3539b-a67f-42cc-88c7-3b40c12e6fbe" providerId="ADAL" clId="{5003146D-FF39-4280-A628-D89500254186}" dt="2021-08-23T10:30:20.826" v="8564"/>
          <ac:spMkLst>
            <pc:docMk/>
            <pc:sldMk cId="1816037251" sldId="440"/>
            <ac:spMk id="17" creationId="{FB749C4A-F8D5-4A39-8473-4EF164E87838}"/>
          </ac:spMkLst>
        </pc:spChg>
        <pc:spChg chg="del mod">
          <ac:chgData name="Xenakis, Dimitrios (INF)" userId="3ca3539b-a67f-42cc-88c7-3b40c12e6fbe" providerId="ADAL" clId="{5003146D-FF39-4280-A628-D89500254186}" dt="2021-08-23T10:30:23.419" v="8565" actId="478"/>
          <ac:spMkLst>
            <pc:docMk/>
            <pc:sldMk cId="1816037251" sldId="440"/>
            <ac:spMk id="18" creationId="{AF4561BF-7670-4387-8955-C7BD953ABC25}"/>
          </ac:spMkLst>
        </pc:spChg>
        <pc:spChg chg="add mod">
          <ac:chgData name="Xenakis, Dimitrios (INF)" userId="3ca3539b-a67f-42cc-88c7-3b40c12e6fbe" providerId="ADAL" clId="{5003146D-FF39-4280-A628-D89500254186}" dt="2021-08-16T09:10:23.849" v="3847" actId="1076"/>
          <ac:spMkLst>
            <pc:docMk/>
            <pc:sldMk cId="1816037251" sldId="440"/>
            <ac:spMk id="19" creationId="{8ECCDC08-0CEB-4D02-8EAD-BB18C65ACEEE}"/>
          </ac:spMkLst>
        </pc:spChg>
        <pc:spChg chg="add del mod">
          <ac:chgData name="Xenakis, Dimitrios (INF)" userId="3ca3539b-a67f-42cc-88c7-3b40c12e6fbe" providerId="ADAL" clId="{5003146D-FF39-4280-A628-D89500254186}" dt="2021-08-16T09:09:33.236" v="3826"/>
          <ac:spMkLst>
            <pc:docMk/>
            <pc:sldMk cId="1816037251" sldId="440"/>
            <ac:spMk id="20" creationId="{262563A3-79FC-4D15-AC05-AFBCF8209A5E}"/>
          </ac:spMkLst>
        </pc:spChg>
        <pc:spChg chg="add mod">
          <ac:chgData name="Xenakis, Dimitrios (INF)" userId="3ca3539b-a67f-42cc-88c7-3b40c12e6fbe" providerId="ADAL" clId="{5003146D-FF39-4280-A628-D89500254186}" dt="2021-08-23T10:33:37.060" v="8630" actId="1036"/>
          <ac:spMkLst>
            <pc:docMk/>
            <pc:sldMk cId="1816037251" sldId="440"/>
            <ac:spMk id="20" creationId="{CAA7F3AD-BDC0-4AB9-81F5-447B9AE3B5E6}"/>
          </ac:spMkLst>
        </pc:spChg>
        <pc:spChg chg="add mod">
          <ac:chgData name="Xenakis, Dimitrios (INF)" userId="3ca3539b-a67f-42cc-88c7-3b40c12e6fbe" providerId="ADAL" clId="{5003146D-FF39-4280-A628-D89500254186}" dt="2021-08-23T10:34:47.647" v="8650"/>
          <ac:spMkLst>
            <pc:docMk/>
            <pc:sldMk cId="1816037251" sldId="440"/>
            <ac:spMk id="22" creationId="{8A7ABD05-FE04-4781-ADEF-A67696605FB9}"/>
          </ac:spMkLst>
        </pc:spChg>
        <pc:spChg chg="mod">
          <ac:chgData name="Xenakis, Dimitrios (INF)" userId="3ca3539b-a67f-42cc-88c7-3b40c12e6fbe" providerId="ADAL" clId="{5003146D-FF39-4280-A628-D89500254186}" dt="2021-08-16T09:09:07.035" v="3820" actId="14100"/>
          <ac:spMkLst>
            <pc:docMk/>
            <pc:sldMk cId="1816037251" sldId="440"/>
            <ac:spMk id="58" creationId="{54198CBF-ED19-48E1-8BBB-98B296EB6033}"/>
          </ac:spMkLst>
        </pc:spChg>
        <pc:spChg chg="del mod">
          <ac:chgData name="Xenakis, Dimitrios (INF)" userId="3ca3539b-a67f-42cc-88c7-3b40c12e6fbe" providerId="ADAL" clId="{5003146D-FF39-4280-A628-D89500254186}" dt="2021-08-16T09:09:20.827" v="3821" actId="478"/>
          <ac:spMkLst>
            <pc:docMk/>
            <pc:sldMk cId="1816037251" sldId="440"/>
            <ac:spMk id="61" creationId="{6E21AE57-9128-483E-AB89-D4E49EB88D05}"/>
          </ac:spMkLst>
        </pc:spChg>
        <pc:graphicFrameChg chg="del">
          <ac:chgData name="Xenakis, Dimitrios (INF)" userId="3ca3539b-a67f-42cc-88c7-3b40c12e6fbe" providerId="ADAL" clId="{5003146D-FF39-4280-A628-D89500254186}" dt="2021-08-22T20:38:22.601" v="6392" actId="478"/>
          <ac:graphicFrameMkLst>
            <pc:docMk/>
            <pc:sldMk cId="1816037251" sldId="440"/>
            <ac:graphicFrameMk id="2" creationId="{7BBBB534-FFDB-41B8-AF53-EBEC23E2A1B3}"/>
          </ac:graphicFrameMkLst>
        </pc:graphicFrameChg>
        <pc:picChg chg="mod">
          <ac:chgData name="Xenakis, Dimitrios (INF)" userId="3ca3539b-a67f-42cc-88c7-3b40c12e6fbe" providerId="ADAL" clId="{5003146D-FF39-4280-A628-D89500254186}" dt="2021-08-16T09:06:11.673" v="3801" actId="1036"/>
          <ac:picMkLst>
            <pc:docMk/>
            <pc:sldMk cId="1816037251" sldId="440"/>
            <ac:picMk id="5" creationId="{1DAD4875-A258-45AB-AFC7-CBD5DB2ADF86}"/>
          </ac:picMkLst>
        </pc:picChg>
        <pc:picChg chg="del">
          <ac:chgData name="Xenakis, Dimitrios (INF)" userId="3ca3539b-a67f-42cc-88c7-3b40c12e6fbe" providerId="ADAL" clId="{5003146D-FF39-4280-A628-D89500254186}" dt="2021-08-16T09:05:59.758" v="3789" actId="478"/>
          <ac:picMkLst>
            <pc:docMk/>
            <pc:sldMk cId="1816037251" sldId="440"/>
            <ac:picMk id="9" creationId="{921A7CA0-7033-421A-BA66-AB6BA95B9D52}"/>
          </ac:picMkLst>
        </pc:picChg>
        <pc:cxnChg chg="del">
          <ac:chgData name="Xenakis, Dimitrios (INF)" userId="3ca3539b-a67f-42cc-88c7-3b40c12e6fbe" providerId="ADAL" clId="{5003146D-FF39-4280-A628-D89500254186}" dt="2021-08-16T09:06:01.635" v="3790" actId="478"/>
          <ac:cxnSpMkLst>
            <pc:docMk/>
            <pc:sldMk cId="1816037251" sldId="440"/>
            <ac:cxnSpMk id="14" creationId="{C69D98A1-60DD-4E12-95A1-F5EA52649D38}"/>
          </ac:cxnSpMkLst>
        </pc:cxnChg>
        <pc:cxnChg chg="add mod">
          <ac:chgData name="Xenakis, Dimitrios (INF)" userId="3ca3539b-a67f-42cc-88c7-3b40c12e6fbe" providerId="ADAL" clId="{5003146D-FF39-4280-A628-D89500254186}" dt="2021-08-16T09:10:21.348" v="3846" actId="1076"/>
          <ac:cxnSpMkLst>
            <pc:docMk/>
            <pc:sldMk cId="1816037251" sldId="440"/>
            <ac:cxnSpMk id="21" creationId="{0A867AEE-898B-4B10-BFF2-D20BFB23C6A7}"/>
          </ac:cxnSpMkLst>
        </pc:cxnChg>
        <pc:cxnChg chg="mod">
          <ac:chgData name="Xenakis, Dimitrios (INF)" userId="3ca3539b-a67f-42cc-88c7-3b40c12e6fbe" providerId="ADAL" clId="{5003146D-FF39-4280-A628-D89500254186}" dt="2021-08-16T09:06:11.673" v="3801" actId="1036"/>
          <ac:cxnSpMkLst>
            <pc:docMk/>
            <pc:sldMk cId="1816037251" sldId="440"/>
            <ac:cxnSpMk id="25" creationId="{01588B14-4065-4C7F-891E-60EE78BBB5B5}"/>
          </ac:cxnSpMkLst>
        </pc:cxnChg>
      </pc:sldChg>
      <pc:sldChg chg="delSp modSp del mod delAnim modNotesTx">
        <pc:chgData name="Xenakis, Dimitrios (INF)" userId="3ca3539b-a67f-42cc-88c7-3b40c12e6fbe" providerId="ADAL" clId="{5003146D-FF39-4280-A628-D89500254186}" dt="2021-08-22T20:34:39.093" v="6359" actId="47"/>
        <pc:sldMkLst>
          <pc:docMk/>
          <pc:sldMk cId="560787216" sldId="441"/>
        </pc:sldMkLst>
        <pc:spChg chg="mod">
          <ac:chgData name="Xenakis, Dimitrios (INF)" userId="3ca3539b-a67f-42cc-88c7-3b40c12e6fbe" providerId="ADAL" clId="{5003146D-FF39-4280-A628-D89500254186}" dt="2021-08-16T09:27:34.953" v="4071" actId="20577"/>
          <ac:spMkLst>
            <pc:docMk/>
            <pc:sldMk cId="560787216" sldId="441"/>
            <ac:spMk id="4" creationId="{BE6432FB-6D8A-4201-8EE3-168655F390FF}"/>
          </ac:spMkLst>
        </pc:spChg>
        <pc:spChg chg="del">
          <ac:chgData name="Xenakis, Dimitrios (INF)" userId="3ca3539b-a67f-42cc-88c7-3b40c12e6fbe" providerId="ADAL" clId="{5003146D-FF39-4280-A628-D89500254186}" dt="2021-08-16T08:52:24.546" v="3755" actId="478"/>
          <ac:spMkLst>
            <pc:docMk/>
            <pc:sldMk cId="560787216" sldId="441"/>
            <ac:spMk id="37" creationId="{B7FB9C6A-BAF0-469D-AFEA-61F239C7CE7D}"/>
          </ac:spMkLst>
        </pc:spChg>
        <pc:picChg chg="del">
          <ac:chgData name="Xenakis, Dimitrios (INF)" userId="3ca3539b-a67f-42cc-88c7-3b40c12e6fbe" providerId="ADAL" clId="{5003146D-FF39-4280-A628-D89500254186}" dt="2021-08-16T08:52:27.086" v="3757" actId="478"/>
          <ac:picMkLst>
            <pc:docMk/>
            <pc:sldMk cId="560787216" sldId="441"/>
            <ac:picMk id="32" creationId="{DEE20840-5029-45BB-8574-41349FF1170D}"/>
          </ac:picMkLst>
        </pc:picChg>
        <pc:picChg chg="del">
          <ac:chgData name="Xenakis, Dimitrios (INF)" userId="3ca3539b-a67f-42cc-88c7-3b40c12e6fbe" providerId="ADAL" clId="{5003146D-FF39-4280-A628-D89500254186}" dt="2021-08-16T08:52:26.361" v="3756" actId="478"/>
          <ac:picMkLst>
            <pc:docMk/>
            <pc:sldMk cId="560787216" sldId="441"/>
            <ac:picMk id="34" creationId="{F293C0FF-37B6-4DF8-A7BF-44F4309A99C6}"/>
          </ac:picMkLst>
        </pc:picChg>
        <pc:picChg chg="del">
          <ac:chgData name="Xenakis, Dimitrios (INF)" userId="3ca3539b-a67f-42cc-88c7-3b40c12e6fbe" providerId="ADAL" clId="{5003146D-FF39-4280-A628-D89500254186}" dt="2021-08-16T08:52:33.149" v="3766" actId="478"/>
          <ac:picMkLst>
            <pc:docMk/>
            <pc:sldMk cId="560787216" sldId="441"/>
            <ac:picMk id="74" creationId="{478EE0A0-9E92-4B7F-94F0-DB2BB219933E}"/>
          </ac:picMkLst>
        </pc:picChg>
        <pc:picChg chg="del">
          <ac:chgData name="Xenakis, Dimitrios (INF)" userId="3ca3539b-a67f-42cc-88c7-3b40c12e6fbe" providerId="ADAL" clId="{5003146D-FF39-4280-A628-D89500254186}" dt="2021-08-16T08:52:32.582" v="3765" actId="478"/>
          <ac:picMkLst>
            <pc:docMk/>
            <pc:sldMk cId="560787216" sldId="441"/>
            <ac:picMk id="76" creationId="{96D95FEF-51D1-4F68-AAFB-5E4330145874}"/>
          </ac:picMkLst>
        </pc:picChg>
        <pc:picChg chg="del">
          <ac:chgData name="Xenakis, Dimitrios (INF)" userId="3ca3539b-a67f-42cc-88c7-3b40c12e6fbe" providerId="ADAL" clId="{5003146D-FF39-4280-A628-D89500254186}" dt="2021-08-16T08:52:31.975" v="3764" actId="478"/>
          <ac:picMkLst>
            <pc:docMk/>
            <pc:sldMk cId="560787216" sldId="441"/>
            <ac:picMk id="81" creationId="{B795C3D2-E427-4B84-8644-0C9EADE156E2}"/>
          </ac:picMkLst>
        </pc:picChg>
        <pc:picChg chg="del">
          <ac:chgData name="Xenakis, Dimitrios (INF)" userId="3ca3539b-a67f-42cc-88c7-3b40c12e6fbe" providerId="ADAL" clId="{5003146D-FF39-4280-A628-D89500254186}" dt="2021-08-16T08:52:31.363" v="3763" actId="478"/>
          <ac:picMkLst>
            <pc:docMk/>
            <pc:sldMk cId="560787216" sldId="441"/>
            <ac:picMk id="83" creationId="{F1D3CCF8-4B4B-419F-8825-C16EF4DF2628}"/>
          </ac:picMkLst>
        </pc:picChg>
        <pc:picChg chg="del">
          <ac:chgData name="Xenakis, Dimitrios (INF)" userId="3ca3539b-a67f-42cc-88c7-3b40c12e6fbe" providerId="ADAL" clId="{5003146D-FF39-4280-A628-D89500254186}" dt="2021-08-16T08:52:30.728" v="3762" actId="478"/>
          <ac:picMkLst>
            <pc:docMk/>
            <pc:sldMk cId="560787216" sldId="441"/>
            <ac:picMk id="86" creationId="{90FC5BC2-753C-4427-B2BF-4F74DCA9CEA4}"/>
          </ac:picMkLst>
        </pc:picChg>
        <pc:picChg chg="del">
          <ac:chgData name="Xenakis, Dimitrios (INF)" userId="3ca3539b-a67f-42cc-88c7-3b40c12e6fbe" providerId="ADAL" clId="{5003146D-FF39-4280-A628-D89500254186}" dt="2021-08-16T08:52:30.094" v="3761" actId="478"/>
          <ac:picMkLst>
            <pc:docMk/>
            <pc:sldMk cId="560787216" sldId="441"/>
            <ac:picMk id="88" creationId="{9EC9CABF-A029-4F54-8022-2A8678703C9F}"/>
          </ac:picMkLst>
        </pc:picChg>
        <pc:picChg chg="del">
          <ac:chgData name="Xenakis, Dimitrios (INF)" userId="3ca3539b-a67f-42cc-88c7-3b40c12e6fbe" providerId="ADAL" clId="{5003146D-FF39-4280-A628-D89500254186}" dt="2021-08-16T08:52:28.816" v="3760" actId="478"/>
          <ac:picMkLst>
            <pc:docMk/>
            <pc:sldMk cId="560787216" sldId="441"/>
            <ac:picMk id="90" creationId="{D132EDD4-E551-482D-B9BD-22EDF7ACFD65}"/>
          </ac:picMkLst>
        </pc:picChg>
        <pc:picChg chg="del">
          <ac:chgData name="Xenakis, Dimitrios (INF)" userId="3ca3539b-a67f-42cc-88c7-3b40c12e6fbe" providerId="ADAL" clId="{5003146D-FF39-4280-A628-D89500254186}" dt="2021-08-16T08:52:28.269" v="3759" actId="478"/>
          <ac:picMkLst>
            <pc:docMk/>
            <pc:sldMk cId="560787216" sldId="441"/>
            <ac:picMk id="92" creationId="{70352A49-B42F-4CC7-90A4-C89FC03B8536}"/>
          </ac:picMkLst>
        </pc:picChg>
        <pc:picChg chg="del">
          <ac:chgData name="Xenakis, Dimitrios (INF)" userId="3ca3539b-a67f-42cc-88c7-3b40c12e6fbe" providerId="ADAL" clId="{5003146D-FF39-4280-A628-D89500254186}" dt="2021-08-16T08:52:27.696" v="3758" actId="478"/>
          <ac:picMkLst>
            <pc:docMk/>
            <pc:sldMk cId="560787216" sldId="441"/>
            <ac:picMk id="94" creationId="{3D38D1BB-7E42-4130-A32B-B34F0778EA59}"/>
          </ac:picMkLst>
        </pc:picChg>
      </pc:sldChg>
      <pc:sldChg chg="addSp delSp modSp mod addAnim delAnim modAnim modNotesTx">
        <pc:chgData name="Xenakis, Dimitrios (INF)" userId="3ca3539b-a67f-42cc-88c7-3b40c12e6fbe" providerId="ADAL" clId="{5003146D-FF39-4280-A628-D89500254186}" dt="2021-08-24T01:32:16.058" v="22096" actId="20577"/>
        <pc:sldMkLst>
          <pc:docMk/>
          <pc:sldMk cId="2025467406" sldId="442"/>
        </pc:sldMkLst>
        <pc:spChg chg="mod">
          <ac:chgData name="Xenakis, Dimitrios (INF)" userId="3ca3539b-a67f-42cc-88c7-3b40c12e6fbe" providerId="ADAL" clId="{5003146D-FF39-4280-A628-D89500254186}" dt="2021-08-23T10:33:39.903" v="8631" actId="1036"/>
          <ac:spMkLst>
            <pc:docMk/>
            <pc:sldMk cId="2025467406" sldId="442"/>
            <ac:spMk id="4" creationId="{BE6432FB-6D8A-4201-8EE3-168655F390FF}"/>
          </ac:spMkLst>
        </pc:spChg>
        <pc:spChg chg="add del mod">
          <ac:chgData name="Xenakis, Dimitrios (INF)" userId="3ca3539b-a67f-42cc-88c7-3b40c12e6fbe" providerId="ADAL" clId="{5003146D-FF39-4280-A628-D89500254186}" dt="2021-08-23T10:12:55.750" v="8449"/>
          <ac:spMkLst>
            <pc:docMk/>
            <pc:sldMk cId="2025467406" sldId="442"/>
            <ac:spMk id="8" creationId="{7838EEF9-CE73-4847-9BCA-66EDDD125DDA}"/>
          </ac:spMkLst>
        </pc:spChg>
        <pc:spChg chg="add mod">
          <ac:chgData name="Xenakis, Dimitrios (INF)" userId="3ca3539b-a67f-42cc-88c7-3b40c12e6fbe" providerId="ADAL" clId="{5003146D-FF39-4280-A628-D89500254186}" dt="2021-08-23T10:34:48.956" v="8651"/>
          <ac:spMkLst>
            <pc:docMk/>
            <pc:sldMk cId="2025467406" sldId="442"/>
            <ac:spMk id="9" creationId="{1928F358-118A-4F73-BD50-E90E42BE9ABE}"/>
          </ac:spMkLst>
        </pc:spChg>
        <pc:spChg chg="add mod">
          <ac:chgData name="Xenakis, Dimitrios (INF)" userId="3ca3539b-a67f-42cc-88c7-3b40c12e6fbe" providerId="ADAL" clId="{5003146D-FF39-4280-A628-D89500254186}" dt="2021-08-24T00:03:47.466" v="18581" actId="13926"/>
          <ac:spMkLst>
            <pc:docMk/>
            <pc:sldMk cId="2025467406" sldId="442"/>
            <ac:spMk id="10" creationId="{7F854CF0-91C5-4483-836C-BAA16DF3BE5A}"/>
          </ac:spMkLst>
        </pc:spChg>
        <pc:spChg chg="add mod">
          <ac:chgData name="Xenakis, Dimitrios (INF)" userId="3ca3539b-a67f-42cc-88c7-3b40c12e6fbe" providerId="ADAL" clId="{5003146D-FF39-4280-A628-D89500254186}" dt="2021-08-24T00:03:29.361" v="18577" actId="1076"/>
          <ac:spMkLst>
            <pc:docMk/>
            <pc:sldMk cId="2025467406" sldId="442"/>
            <ac:spMk id="11" creationId="{F6D0256C-B5F3-4859-A9AB-177D96E3B6A6}"/>
          </ac:spMkLst>
        </pc:spChg>
        <pc:spChg chg="add mod">
          <ac:chgData name="Xenakis, Dimitrios (INF)" userId="3ca3539b-a67f-42cc-88c7-3b40c12e6fbe" providerId="ADAL" clId="{5003146D-FF39-4280-A628-D89500254186}" dt="2021-08-24T01:28:59.530" v="22087" actId="20577"/>
          <ac:spMkLst>
            <pc:docMk/>
            <pc:sldMk cId="2025467406" sldId="442"/>
            <ac:spMk id="12" creationId="{2B7C2B2F-1AE8-4DB3-8BCF-8B1CB9A14E64}"/>
          </ac:spMkLst>
        </pc:spChg>
        <pc:spChg chg="del">
          <ac:chgData name="Xenakis, Dimitrios (INF)" userId="3ca3539b-a67f-42cc-88c7-3b40c12e6fbe" providerId="ADAL" clId="{5003146D-FF39-4280-A628-D89500254186}" dt="2021-08-16T09:33:08.025" v="4160" actId="478"/>
          <ac:spMkLst>
            <pc:docMk/>
            <pc:sldMk cId="2025467406" sldId="442"/>
            <ac:spMk id="12" creationId="{EA662E4C-4D36-4348-B759-D1ACD01EDCC6}"/>
          </ac:spMkLst>
        </pc:spChg>
        <pc:spChg chg="add del mod">
          <ac:chgData name="Xenakis, Dimitrios (INF)" userId="3ca3539b-a67f-42cc-88c7-3b40c12e6fbe" providerId="ADAL" clId="{5003146D-FF39-4280-A628-D89500254186}" dt="2021-08-16T09:15:49.627" v="3909"/>
          <ac:spMkLst>
            <pc:docMk/>
            <pc:sldMk cId="2025467406" sldId="442"/>
            <ac:spMk id="13" creationId="{6CC39D29-A123-4B60-B011-2E189333A9F2}"/>
          </ac:spMkLst>
        </pc:spChg>
        <pc:spChg chg="add del mod">
          <ac:chgData name="Xenakis, Dimitrios (INF)" userId="3ca3539b-a67f-42cc-88c7-3b40c12e6fbe" providerId="ADAL" clId="{5003146D-FF39-4280-A628-D89500254186}" dt="2021-08-16T09:15:49.627" v="3909"/>
          <ac:spMkLst>
            <pc:docMk/>
            <pc:sldMk cId="2025467406" sldId="442"/>
            <ac:spMk id="14" creationId="{5B07BC87-33B5-4AF5-B249-C1BFDCB218C3}"/>
          </ac:spMkLst>
        </pc:spChg>
        <pc:spChg chg="add del mod">
          <ac:chgData name="Xenakis, Dimitrios (INF)" userId="3ca3539b-a67f-42cc-88c7-3b40c12e6fbe" providerId="ADAL" clId="{5003146D-FF39-4280-A628-D89500254186}" dt="2021-08-16T10:49:33.146" v="5996" actId="478"/>
          <ac:spMkLst>
            <pc:docMk/>
            <pc:sldMk cId="2025467406" sldId="442"/>
            <ac:spMk id="15" creationId="{A9ECF5EA-15B6-4874-A6EE-A75D4CF14C99}"/>
          </ac:spMkLst>
        </pc:spChg>
        <pc:spChg chg="mod">
          <ac:chgData name="Xenakis, Dimitrios (INF)" userId="3ca3539b-a67f-42cc-88c7-3b40c12e6fbe" providerId="ADAL" clId="{5003146D-FF39-4280-A628-D89500254186}" dt="2021-08-23T10:30:33.095" v="8567" actId="1036"/>
          <ac:spMkLst>
            <pc:docMk/>
            <pc:sldMk cId="2025467406" sldId="442"/>
            <ac:spMk id="18" creationId="{AF4561BF-7670-4387-8955-C7BD953ABC25}"/>
          </ac:spMkLst>
        </pc:spChg>
        <pc:spChg chg="add mod">
          <ac:chgData name="Xenakis, Dimitrios (INF)" userId="3ca3539b-a67f-42cc-88c7-3b40c12e6fbe" providerId="ADAL" clId="{5003146D-FF39-4280-A628-D89500254186}" dt="2021-08-24T00:02:45.519" v="18557" actId="1035"/>
          <ac:spMkLst>
            <pc:docMk/>
            <pc:sldMk cId="2025467406" sldId="442"/>
            <ac:spMk id="19" creationId="{F7182C55-F338-4778-B954-AD36651A8BDD}"/>
          </ac:spMkLst>
        </pc:spChg>
        <pc:spChg chg="add del mod">
          <ac:chgData name="Xenakis, Dimitrios (INF)" userId="3ca3539b-a67f-42cc-88c7-3b40c12e6fbe" providerId="ADAL" clId="{5003146D-FF39-4280-A628-D89500254186}" dt="2021-08-16T10:35:48.052" v="5501" actId="478"/>
          <ac:spMkLst>
            <pc:docMk/>
            <pc:sldMk cId="2025467406" sldId="442"/>
            <ac:spMk id="20" creationId="{7E27F37A-786C-4E5C-8445-B2D43A58A3E4}"/>
          </ac:spMkLst>
        </pc:spChg>
        <pc:spChg chg="add del mod">
          <ac:chgData name="Xenakis, Dimitrios (INF)" userId="3ca3539b-a67f-42cc-88c7-3b40c12e6fbe" providerId="ADAL" clId="{5003146D-FF39-4280-A628-D89500254186}" dt="2021-08-24T01:32:16.058" v="22096" actId="20577"/>
          <ac:spMkLst>
            <pc:docMk/>
            <pc:sldMk cId="2025467406" sldId="442"/>
            <ac:spMk id="21" creationId="{07910E8C-4C55-4628-ACDC-07A56ABD5CC3}"/>
          </ac:spMkLst>
        </pc:spChg>
        <pc:spChg chg="add mod">
          <ac:chgData name="Xenakis, Dimitrios (INF)" userId="3ca3539b-a67f-42cc-88c7-3b40c12e6fbe" providerId="ADAL" clId="{5003146D-FF39-4280-A628-D89500254186}" dt="2021-08-24T00:02:49.727" v="18561" actId="1036"/>
          <ac:spMkLst>
            <pc:docMk/>
            <pc:sldMk cId="2025467406" sldId="442"/>
            <ac:spMk id="22" creationId="{55FB4984-CDF1-4D95-A46D-51C375CA5314}"/>
          </ac:spMkLst>
        </pc:spChg>
        <pc:spChg chg="del mod">
          <ac:chgData name="Xenakis, Dimitrios (INF)" userId="3ca3539b-a67f-42cc-88c7-3b40c12e6fbe" providerId="ADAL" clId="{5003146D-FF39-4280-A628-D89500254186}" dt="2021-08-16T09:33:11.214" v="4161" actId="478"/>
          <ac:spMkLst>
            <pc:docMk/>
            <pc:sldMk cId="2025467406" sldId="442"/>
            <ac:spMk id="25" creationId="{C67AC3C2-1576-4D19-AD29-E2282BCB1622}"/>
          </ac:spMkLst>
        </pc:spChg>
        <pc:spChg chg="mod">
          <ac:chgData name="Xenakis, Dimitrios (INF)" userId="3ca3539b-a67f-42cc-88c7-3b40c12e6fbe" providerId="ADAL" clId="{5003146D-FF39-4280-A628-D89500254186}" dt="2021-08-24T00:02:56.120" v="18563" actId="1035"/>
          <ac:spMkLst>
            <pc:docMk/>
            <pc:sldMk cId="2025467406" sldId="442"/>
            <ac:spMk id="26" creationId="{7CE7B2BC-89B2-4107-A219-7F859E0F2789}"/>
          </ac:spMkLst>
        </pc:spChg>
        <pc:spChg chg="del mod">
          <ac:chgData name="Xenakis, Dimitrios (INF)" userId="3ca3539b-a67f-42cc-88c7-3b40c12e6fbe" providerId="ADAL" clId="{5003146D-FF39-4280-A628-D89500254186}" dt="2021-08-16T09:34:51.600" v="4192" actId="478"/>
          <ac:spMkLst>
            <pc:docMk/>
            <pc:sldMk cId="2025467406" sldId="442"/>
            <ac:spMk id="27" creationId="{113C80A9-1133-4755-9F0F-B3A19311E874}"/>
          </ac:spMkLst>
        </pc:spChg>
        <pc:spChg chg="del mod">
          <ac:chgData name="Xenakis, Dimitrios (INF)" userId="3ca3539b-a67f-42cc-88c7-3b40c12e6fbe" providerId="ADAL" clId="{5003146D-FF39-4280-A628-D89500254186}" dt="2021-08-16T09:34:49.346" v="4191" actId="478"/>
          <ac:spMkLst>
            <pc:docMk/>
            <pc:sldMk cId="2025467406" sldId="442"/>
            <ac:spMk id="28" creationId="{47E78480-FF24-418D-A9C4-21C4069946F6}"/>
          </ac:spMkLst>
        </pc:spChg>
        <pc:spChg chg="del mod">
          <ac:chgData name="Xenakis, Dimitrios (INF)" userId="3ca3539b-a67f-42cc-88c7-3b40c12e6fbe" providerId="ADAL" clId="{5003146D-FF39-4280-A628-D89500254186}" dt="2021-08-16T09:34:47.060" v="4189" actId="478"/>
          <ac:spMkLst>
            <pc:docMk/>
            <pc:sldMk cId="2025467406" sldId="442"/>
            <ac:spMk id="29" creationId="{ADDFEFD3-86BF-4289-9543-D9BDB2415B9F}"/>
          </ac:spMkLst>
        </pc:spChg>
        <pc:spChg chg="del">
          <ac:chgData name="Xenakis, Dimitrios (INF)" userId="3ca3539b-a67f-42cc-88c7-3b40c12e6fbe" providerId="ADAL" clId="{5003146D-FF39-4280-A628-D89500254186}" dt="2021-08-16T09:33:04.577" v="4159" actId="478"/>
          <ac:spMkLst>
            <pc:docMk/>
            <pc:sldMk cId="2025467406" sldId="442"/>
            <ac:spMk id="31" creationId="{A6F1A784-1AF4-4DD4-B8A1-B694FED318B5}"/>
          </ac:spMkLst>
        </pc:spChg>
        <pc:spChg chg="del">
          <ac:chgData name="Xenakis, Dimitrios (INF)" userId="3ca3539b-a67f-42cc-88c7-3b40c12e6fbe" providerId="ADAL" clId="{5003146D-FF39-4280-A628-D89500254186}" dt="2021-08-16T09:34:48.326" v="4190" actId="478"/>
          <ac:spMkLst>
            <pc:docMk/>
            <pc:sldMk cId="2025467406" sldId="442"/>
            <ac:spMk id="32" creationId="{4EB8DCC1-5782-40EF-B31B-74463DDBCAA1}"/>
          </ac:spMkLst>
        </pc:spChg>
        <pc:picChg chg="add del mod">
          <ac:chgData name="Xenakis, Dimitrios (INF)" userId="3ca3539b-a67f-42cc-88c7-3b40c12e6fbe" providerId="ADAL" clId="{5003146D-FF39-4280-A628-D89500254186}" dt="2021-08-16T09:42:00.625" v="4223" actId="478"/>
          <ac:picMkLst>
            <pc:docMk/>
            <pc:sldMk cId="2025467406" sldId="442"/>
            <ac:picMk id="3" creationId="{2C8ACDF5-CADC-49B8-951C-C3B25F1FBEED}"/>
          </ac:picMkLst>
        </pc:picChg>
      </pc:sldChg>
      <pc:sldChg chg="addSp delSp modSp del mod modNotesTx">
        <pc:chgData name="Xenakis, Dimitrios (INF)" userId="3ca3539b-a67f-42cc-88c7-3b40c12e6fbe" providerId="ADAL" clId="{5003146D-FF39-4280-A628-D89500254186}" dt="2021-08-16T10:26:24.393" v="5319" actId="47"/>
        <pc:sldMkLst>
          <pc:docMk/>
          <pc:sldMk cId="2556907415" sldId="443"/>
        </pc:sldMkLst>
        <pc:spChg chg="del">
          <ac:chgData name="Xenakis, Dimitrios (INF)" userId="3ca3539b-a67f-42cc-88c7-3b40c12e6fbe" providerId="ADAL" clId="{5003146D-FF39-4280-A628-D89500254186}" dt="2021-08-16T09:16:36.676" v="3924" actId="478"/>
          <ac:spMkLst>
            <pc:docMk/>
            <pc:sldMk cId="2556907415" sldId="443"/>
            <ac:spMk id="4" creationId="{BE6432FB-6D8A-4201-8EE3-168655F390FF}"/>
          </ac:spMkLst>
        </pc:spChg>
        <pc:spChg chg="add mod">
          <ac:chgData name="Xenakis, Dimitrios (INF)" userId="3ca3539b-a67f-42cc-88c7-3b40c12e6fbe" providerId="ADAL" clId="{5003146D-FF39-4280-A628-D89500254186}" dt="2021-08-16T09:16:37.670" v="3925"/>
          <ac:spMkLst>
            <pc:docMk/>
            <pc:sldMk cId="2556907415" sldId="443"/>
            <ac:spMk id="9" creationId="{A77D6A66-7E7B-4CD2-8A29-7E4E5F913779}"/>
          </ac:spMkLst>
        </pc:spChg>
      </pc:sldChg>
      <pc:sldChg chg="addSp delSp modSp del mod modNotesTx">
        <pc:chgData name="Xenakis, Dimitrios (INF)" userId="3ca3539b-a67f-42cc-88c7-3b40c12e6fbe" providerId="ADAL" clId="{5003146D-FF39-4280-A628-D89500254186}" dt="2021-08-16T10:26:27.573" v="5320" actId="47"/>
        <pc:sldMkLst>
          <pc:docMk/>
          <pc:sldMk cId="858545298" sldId="444"/>
        </pc:sldMkLst>
        <pc:spChg chg="del">
          <ac:chgData name="Xenakis, Dimitrios (INF)" userId="3ca3539b-a67f-42cc-88c7-3b40c12e6fbe" providerId="ADAL" clId="{5003146D-FF39-4280-A628-D89500254186}" dt="2021-08-16T09:16:41.256" v="3926" actId="478"/>
          <ac:spMkLst>
            <pc:docMk/>
            <pc:sldMk cId="858545298" sldId="444"/>
            <ac:spMk id="4" creationId="{BE6432FB-6D8A-4201-8EE3-168655F390FF}"/>
          </ac:spMkLst>
        </pc:spChg>
        <pc:spChg chg="add mod">
          <ac:chgData name="Xenakis, Dimitrios (INF)" userId="3ca3539b-a67f-42cc-88c7-3b40c12e6fbe" providerId="ADAL" clId="{5003146D-FF39-4280-A628-D89500254186}" dt="2021-08-16T09:16:42.288" v="3927"/>
          <ac:spMkLst>
            <pc:docMk/>
            <pc:sldMk cId="858545298" sldId="444"/>
            <ac:spMk id="11" creationId="{F4F8B9D2-7AB6-4E2C-8CFE-E96435E52C1B}"/>
          </ac:spMkLst>
        </pc:spChg>
      </pc:sldChg>
      <pc:sldChg chg="addSp delSp modSp mod ord addAnim delAnim modAnim modNotesTx">
        <pc:chgData name="Xenakis, Dimitrios (INF)" userId="3ca3539b-a67f-42cc-88c7-3b40c12e6fbe" providerId="ADAL" clId="{5003146D-FF39-4280-A628-D89500254186}" dt="2021-08-24T07:19:12.666" v="24346" actId="404"/>
        <pc:sldMkLst>
          <pc:docMk/>
          <pc:sldMk cId="1221586833" sldId="445"/>
        </pc:sldMkLst>
        <pc:spChg chg="del mod">
          <ac:chgData name="Xenakis, Dimitrios (INF)" userId="3ca3539b-a67f-42cc-88c7-3b40c12e6fbe" providerId="ADAL" clId="{5003146D-FF39-4280-A628-D89500254186}" dt="2021-08-16T09:16:44.883" v="3928" actId="478"/>
          <ac:spMkLst>
            <pc:docMk/>
            <pc:sldMk cId="1221586833" sldId="445"/>
            <ac:spMk id="4" creationId="{BE6432FB-6D8A-4201-8EE3-168655F390FF}"/>
          </ac:spMkLst>
        </pc:spChg>
        <pc:spChg chg="add del mod">
          <ac:chgData name="Xenakis, Dimitrios (INF)" userId="3ca3539b-a67f-42cc-88c7-3b40c12e6fbe" providerId="ADAL" clId="{5003146D-FF39-4280-A628-D89500254186}" dt="2021-08-16T09:16:14.174" v="3919" actId="478"/>
          <ac:spMkLst>
            <pc:docMk/>
            <pc:sldMk cId="1221586833" sldId="445"/>
            <ac:spMk id="5" creationId="{CEDFE394-21BB-4078-8B7D-A8265A039E1B}"/>
          </ac:spMkLst>
        </pc:spChg>
        <pc:spChg chg="add mod">
          <ac:chgData name="Xenakis, Dimitrios (INF)" userId="3ca3539b-a67f-42cc-88c7-3b40c12e6fbe" providerId="ADAL" clId="{5003146D-FF39-4280-A628-D89500254186}" dt="2021-08-23T10:34:57.498" v="8657"/>
          <ac:spMkLst>
            <pc:docMk/>
            <pc:sldMk cId="1221586833" sldId="445"/>
            <ac:spMk id="8" creationId="{1BDF0A04-A4F8-411E-9F37-CEF12C299749}"/>
          </ac:spMkLst>
        </pc:spChg>
        <pc:spChg chg="add mod ord">
          <ac:chgData name="Xenakis, Dimitrios (INF)" userId="3ca3539b-a67f-42cc-88c7-3b40c12e6fbe" providerId="ADAL" clId="{5003146D-FF39-4280-A628-D89500254186}" dt="2021-08-22T18:45:04.225" v="6213" actId="167"/>
          <ac:spMkLst>
            <pc:docMk/>
            <pc:sldMk cId="1221586833" sldId="445"/>
            <ac:spMk id="10" creationId="{FE91EEA7-765C-48EA-AFA8-71AD8632C3B2}"/>
          </ac:spMkLst>
        </pc:spChg>
        <pc:spChg chg="add mod">
          <ac:chgData name="Xenakis, Dimitrios (INF)" userId="3ca3539b-a67f-42cc-88c7-3b40c12e6fbe" providerId="ADAL" clId="{5003146D-FF39-4280-A628-D89500254186}" dt="2021-08-23T10:33:58.095" v="8637" actId="1036"/>
          <ac:spMkLst>
            <pc:docMk/>
            <pc:sldMk cId="1221586833" sldId="445"/>
            <ac:spMk id="12" creationId="{3358AF69-F0D3-42D2-A7BF-08A0BF6E2C39}"/>
          </ac:spMkLst>
        </pc:spChg>
        <pc:spChg chg="mod">
          <ac:chgData name="Xenakis, Dimitrios (INF)" userId="3ca3539b-a67f-42cc-88c7-3b40c12e6fbe" providerId="ADAL" clId="{5003146D-FF39-4280-A628-D89500254186}" dt="2021-08-24T07:19:12.666" v="24346" actId="404"/>
          <ac:spMkLst>
            <pc:docMk/>
            <pc:sldMk cId="1221586833" sldId="445"/>
            <ac:spMk id="18" creationId="{AF4561BF-7670-4387-8955-C7BD953ABC25}"/>
          </ac:spMkLst>
        </pc:spChg>
        <pc:spChg chg="del">
          <ac:chgData name="Xenakis, Dimitrios (INF)" userId="3ca3539b-a67f-42cc-88c7-3b40c12e6fbe" providerId="ADAL" clId="{5003146D-FF39-4280-A628-D89500254186}" dt="2021-08-16T09:15:14.414" v="3905" actId="478"/>
          <ac:spMkLst>
            <pc:docMk/>
            <pc:sldMk cId="1221586833" sldId="445"/>
            <ac:spMk id="19" creationId="{7EE724F9-C64F-4921-A9FB-058209CD9141}"/>
          </ac:spMkLst>
        </pc:spChg>
        <pc:spChg chg="add del mod">
          <ac:chgData name="Xenakis, Dimitrios (INF)" userId="3ca3539b-a67f-42cc-88c7-3b40c12e6fbe" providerId="ADAL" clId="{5003146D-FF39-4280-A628-D89500254186}" dt="2021-08-16T09:49:26.954" v="4462" actId="478"/>
          <ac:spMkLst>
            <pc:docMk/>
            <pc:sldMk cId="1221586833" sldId="445"/>
            <ac:spMk id="20" creationId="{B6314052-FDC8-43DB-8922-477F495B79AD}"/>
          </ac:spMkLst>
        </pc:spChg>
        <pc:spChg chg="add del">
          <ac:chgData name="Xenakis, Dimitrios (INF)" userId="3ca3539b-a67f-42cc-88c7-3b40c12e6fbe" providerId="ADAL" clId="{5003146D-FF39-4280-A628-D89500254186}" dt="2021-08-16T09:16:13.532" v="3918" actId="478"/>
          <ac:spMkLst>
            <pc:docMk/>
            <pc:sldMk cId="1221586833" sldId="445"/>
            <ac:spMk id="21" creationId="{FD523EAB-6A9B-4ABF-8300-F226667F7674}"/>
          </ac:spMkLst>
        </pc:spChg>
        <pc:picChg chg="add del mod">
          <ac:chgData name="Xenakis, Dimitrios (INF)" userId="3ca3539b-a67f-42cc-88c7-3b40c12e6fbe" providerId="ADAL" clId="{5003146D-FF39-4280-A628-D89500254186}" dt="2021-08-22T18:36:32.289" v="6139"/>
          <ac:picMkLst>
            <pc:docMk/>
            <pc:sldMk cId="1221586833" sldId="445"/>
            <ac:picMk id="2" creationId="{45B44A1F-AA40-42EB-B7AE-1E867CF8E050}"/>
          </ac:picMkLst>
        </pc:picChg>
        <pc:picChg chg="add del mod modCrop">
          <ac:chgData name="Xenakis, Dimitrios (INF)" userId="3ca3539b-a67f-42cc-88c7-3b40c12e6fbe" providerId="ADAL" clId="{5003146D-FF39-4280-A628-D89500254186}" dt="2021-08-22T18:44:58.223" v="6210" actId="478"/>
          <ac:picMkLst>
            <pc:docMk/>
            <pc:sldMk cId="1221586833" sldId="445"/>
            <ac:picMk id="3" creationId="{79A88B79-7781-4CF8-9519-637F2B5F2840}"/>
          </ac:picMkLst>
        </pc:picChg>
        <pc:picChg chg="add del mod">
          <ac:chgData name="Xenakis, Dimitrios (INF)" userId="3ca3539b-a67f-42cc-88c7-3b40c12e6fbe" providerId="ADAL" clId="{5003146D-FF39-4280-A628-D89500254186}" dt="2021-08-22T17:54:46.866" v="6112"/>
          <ac:picMkLst>
            <pc:docMk/>
            <pc:sldMk cId="1221586833" sldId="445"/>
            <ac:picMk id="6" creationId="{2A4B5FAA-ADC5-43E0-A76F-BF406BEF9BAE}"/>
          </ac:picMkLst>
        </pc:picChg>
        <pc:picChg chg="add del mod modCrop">
          <ac:chgData name="Xenakis, Dimitrios (INF)" userId="3ca3539b-a67f-42cc-88c7-3b40c12e6fbe" providerId="ADAL" clId="{5003146D-FF39-4280-A628-D89500254186}" dt="2021-08-16T09:49:30.649" v="4463" actId="1076"/>
          <ac:picMkLst>
            <pc:docMk/>
            <pc:sldMk cId="1221586833" sldId="445"/>
            <ac:picMk id="7" creationId="{59038C6E-1FB9-4931-940D-5F38BAFE4D50}"/>
          </ac:picMkLst>
        </pc:picChg>
        <pc:picChg chg="add del mod">
          <ac:chgData name="Xenakis, Dimitrios (INF)" userId="3ca3539b-a67f-42cc-88c7-3b40c12e6fbe" providerId="ADAL" clId="{5003146D-FF39-4280-A628-D89500254186}" dt="2021-08-22T18:37:00.170" v="6143"/>
          <ac:picMkLst>
            <pc:docMk/>
            <pc:sldMk cId="1221586833" sldId="445"/>
            <ac:picMk id="8" creationId="{7E04FA12-76D5-4D81-BC13-884788DBA28D}"/>
          </ac:picMkLst>
        </pc:picChg>
        <pc:picChg chg="del">
          <ac:chgData name="Xenakis, Dimitrios (INF)" userId="3ca3539b-a67f-42cc-88c7-3b40c12e6fbe" providerId="ADAL" clId="{5003146D-FF39-4280-A628-D89500254186}" dt="2021-08-16T09:15:05.592" v="3899" actId="478"/>
          <ac:picMkLst>
            <pc:docMk/>
            <pc:sldMk cId="1221586833" sldId="445"/>
            <ac:picMk id="8" creationId="{A97BC8BB-CF9E-4188-B6BA-ED5DBB726B66}"/>
          </ac:picMkLst>
        </pc:picChg>
        <pc:picChg chg="add mod modCrop">
          <ac:chgData name="Xenakis, Dimitrios (INF)" userId="3ca3539b-a67f-42cc-88c7-3b40c12e6fbe" providerId="ADAL" clId="{5003146D-FF39-4280-A628-D89500254186}" dt="2021-08-22T20:05:13.849" v="6356" actId="14100"/>
          <ac:picMkLst>
            <pc:docMk/>
            <pc:sldMk cId="1221586833" sldId="445"/>
            <ac:picMk id="9" creationId="{4ECD0611-69E7-40B5-8612-2057A0F96D28}"/>
          </ac:picMkLst>
        </pc:picChg>
        <pc:picChg chg="del">
          <ac:chgData name="Xenakis, Dimitrios (INF)" userId="3ca3539b-a67f-42cc-88c7-3b40c12e6fbe" providerId="ADAL" clId="{5003146D-FF39-4280-A628-D89500254186}" dt="2021-08-16T09:15:09.508" v="3901" actId="478"/>
          <ac:picMkLst>
            <pc:docMk/>
            <pc:sldMk cId="1221586833" sldId="445"/>
            <ac:picMk id="14" creationId="{1583EDAD-6246-4D4D-9CF1-D11804FB972A}"/>
          </ac:picMkLst>
        </pc:picChg>
        <pc:picChg chg="del">
          <ac:chgData name="Xenakis, Dimitrios (INF)" userId="3ca3539b-a67f-42cc-88c7-3b40c12e6fbe" providerId="ADAL" clId="{5003146D-FF39-4280-A628-D89500254186}" dt="2021-08-16T09:15:06.752" v="3900" actId="478"/>
          <ac:picMkLst>
            <pc:docMk/>
            <pc:sldMk cId="1221586833" sldId="445"/>
            <ac:picMk id="17" creationId="{E5535744-27FC-4437-BB92-D478EBC36D34}"/>
          </ac:picMkLst>
        </pc:picChg>
        <pc:picChg chg="del">
          <ac:chgData name="Xenakis, Dimitrios (INF)" userId="3ca3539b-a67f-42cc-88c7-3b40c12e6fbe" providerId="ADAL" clId="{5003146D-FF39-4280-A628-D89500254186}" dt="2021-08-16T09:15:04.540" v="3898" actId="478"/>
          <ac:picMkLst>
            <pc:docMk/>
            <pc:sldMk cId="1221586833" sldId="445"/>
            <ac:picMk id="22" creationId="{D2064301-DA3A-402B-B2C0-E85F812D5083}"/>
          </ac:picMkLst>
        </pc:picChg>
        <pc:picChg chg="del">
          <ac:chgData name="Xenakis, Dimitrios (INF)" userId="3ca3539b-a67f-42cc-88c7-3b40c12e6fbe" providerId="ADAL" clId="{5003146D-FF39-4280-A628-D89500254186}" dt="2021-08-16T09:15:10.639" v="3902" actId="478"/>
          <ac:picMkLst>
            <pc:docMk/>
            <pc:sldMk cId="1221586833" sldId="445"/>
            <ac:picMk id="23" creationId="{3B93A3AA-1123-4405-A4FD-6F0155653C0C}"/>
          </ac:picMkLst>
        </pc:picChg>
      </pc:sldChg>
      <pc:sldChg chg="modSp del mod modNotesTx">
        <pc:chgData name="Xenakis, Dimitrios (INF)" userId="3ca3539b-a67f-42cc-88c7-3b40c12e6fbe" providerId="ADAL" clId="{5003146D-FF39-4280-A628-D89500254186}" dt="2021-08-16T10:41:59.931" v="5746" actId="47"/>
        <pc:sldMkLst>
          <pc:docMk/>
          <pc:sldMk cId="2274701124" sldId="446"/>
        </pc:sldMkLst>
        <pc:spChg chg="mod">
          <ac:chgData name="Xenakis, Dimitrios (INF)" userId="3ca3539b-a67f-42cc-88c7-3b40c12e6fbe" providerId="ADAL" clId="{5003146D-FF39-4280-A628-D89500254186}" dt="2021-08-15T16:31:13.241" v="1107" actId="6549"/>
          <ac:spMkLst>
            <pc:docMk/>
            <pc:sldMk cId="2274701124" sldId="446"/>
            <ac:spMk id="4" creationId="{BE6432FB-6D8A-4201-8EE3-168655F390FF}"/>
          </ac:spMkLst>
        </pc:spChg>
      </pc:sldChg>
      <pc:sldChg chg="del">
        <pc:chgData name="Xenakis, Dimitrios (INF)" userId="3ca3539b-a67f-42cc-88c7-3b40c12e6fbe" providerId="ADAL" clId="{5003146D-FF39-4280-A628-D89500254186}" dt="2021-08-15T16:31:59.823" v="1108" actId="47"/>
        <pc:sldMkLst>
          <pc:docMk/>
          <pc:sldMk cId="2238290239" sldId="447"/>
        </pc:sldMkLst>
      </pc:sldChg>
      <pc:sldChg chg="addSp delSp modSp">
        <pc:chgData name="Xenakis, Dimitrios (INF)" userId="3ca3539b-a67f-42cc-88c7-3b40c12e6fbe" providerId="ADAL" clId="{5003146D-FF39-4280-A628-D89500254186}" dt="2021-08-23T10:35:03.816" v="8661"/>
        <pc:sldMkLst>
          <pc:docMk/>
          <pc:sldMk cId="2573332196" sldId="448"/>
        </pc:sldMkLst>
        <pc:spChg chg="add del mod">
          <ac:chgData name="Xenakis, Dimitrios (INF)" userId="3ca3539b-a67f-42cc-88c7-3b40c12e6fbe" providerId="ADAL" clId="{5003146D-FF39-4280-A628-D89500254186}" dt="2021-08-23T10:35:03.816" v="8661"/>
          <ac:spMkLst>
            <pc:docMk/>
            <pc:sldMk cId="2573332196" sldId="448"/>
            <ac:spMk id="6" creationId="{A7D9C35A-8799-41E4-90AF-527EFDE55228}"/>
          </ac:spMkLst>
        </pc:spChg>
      </pc:sldChg>
      <pc:sldChg chg="addSp modSp add mod ord modAnim modNotesTx">
        <pc:chgData name="Xenakis, Dimitrios (INF)" userId="3ca3539b-a67f-42cc-88c7-3b40c12e6fbe" providerId="ADAL" clId="{5003146D-FF39-4280-A628-D89500254186}" dt="2021-08-24T06:46:46.081" v="23747" actId="20577"/>
        <pc:sldMkLst>
          <pc:docMk/>
          <pc:sldMk cId="2480590488" sldId="449"/>
        </pc:sldMkLst>
        <pc:spChg chg="add mod ord">
          <ac:chgData name="Xenakis, Dimitrios (INF)" userId="3ca3539b-a67f-42cc-88c7-3b40c12e6fbe" providerId="ADAL" clId="{5003146D-FF39-4280-A628-D89500254186}" dt="2021-08-23T08:47:26.894" v="7529" actId="167"/>
          <ac:spMkLst>
            <pc:docMk/>
            <pc:sldMk cId="2480590488" sldId="449"/>
            <ac:spMk id="8" creationId="{F42DBA0C-E325-4F11-8032-0C871A5E0206}"/>
          </ac:spMkLst>
        </pc:spChg>
        <pc:spChg chg="add mod">
          <ac:chgData name="Xenakis, Dimitrios (INF)" userId="3ca3539b-a67f-42cc-88c7-3b40c12e6fbe" providerId="ADAL" clId="{5003146D-FF39-4280-A628-D89500254186}" dt="2021-08-23T10:34:54.041" v="8655"/>
          <ac:spMkLst>
            <pc:docMk/>
            <pc:sldMk cId="2480590488" sldId="449"/>
            <ac:spMk id="10" creationId="{C47A9CEE-13FA-422C-9EC9-7278D04DA47A}"/>
          </ac:spMkLst>
        </pc:spChg>
        <pc:spChg chg="mod ord modVis">
          <ac:chgData name="Xenakis, Dimitrios (INF)" userId="3ca3539b-a67f-42cc-88c7-3b40c12e6fbe" providerId="ADAL" clId="{5003146D-FF39-4280-A628-D89500254186}" dt="2021-08-23T10:33:51.218" v="8635" actId="1036"/>
          <ac:spMkLst>
            <pc:docMk/>
            <pc:sldMk cId="2480590488" sldId="449"/>
            <ac:spMk id="12" creationId="{3358AF69-F0D3-42D2-A7BF-08A0BF6E2C39}"/>
          </ac:spMkLst>
        </pc:spChg>
        <pc:spChg chg="mod ord">
          <ac:chgData name="Xenakis, Dimitrios (INF)" userId="3ca3539b-a67f-42cc-88c7-3b40c12e6fbe" providerId="ADAL" clId="{5003146D-FF39-4280-A628-D89500254186}" dt="2021-08-23T10:30:51.277" v="8571" actId="1036"/>
          <ac:spMkLst>
            <pc:docMk/>
            <pc:sldMk cId="2480590488" sldId="449"/>
            <ac:spMk id="18" creationId="{AF4561BF-7670-4387-8955-C7BD953ABC25}"/>
          </ac:spMkLst>
        </pc:spChg>
        <pc:picChg chg="add mod ord modVis">
          <ac:chgData name="Xenakis, Dimitrios (INF)" userId="3ca3539b-a67f-42cc-88c7-3b40c12e6fbe" providerId="ADAL" clId="{5003146D-FF39-4280-A628-D89500254186}" dt="2021-08-16T09:56:00.346" v="4567" actId="1036"/>
          <ac:picMkLst>
            <pc:docMk/>
            <pc:sldMk cId="2480590488" sldId="449"/>
            <ac:picMk id="3" creationId="{3A7CD266-248E-49AD-9274-481194A8DECB}"/>
          </ac:picMkLst>
        </pc:picChg>
        <pc:picChg chg="add mod ord modVis">
          <ac:chgData name="Xenakis, Dimitrios (INF)" userId="3ca3539b-a67f-42cc-88c7-3b40c12e6fbe" providerId="ADAL" clId="{5003146D-FF39-4280-A628-D89500254186}" dt="2021-08-16T09:57:35.277" v="4640" actId="13244"/>
          <ac:picMkLst>
            <pc:docMk/>
            <pc:sldMk cId="2480590488" sldId="449"/>
            <ac:picMk id="5" creationId="{7A540550-7965-40F2-8DCB-9282E0027DDB}"/>
          </ac:picMkLst>
        </pc:picChg>
        <pc:picChg chg="add mod ord modVis">
          <ac:chgData name="Xenakis, Dimitrios (INF)" userId="3ca3539b-a67f-42cc-88c7-3b40c12e6fbe" providerId="ADAL" clId="{5003146D-FF39-4280-A628-D89500254186}" dt="2021-08-16T09:56:00.346" v="4567" actId="1036"/>
          <ac:picMkLst>
            <pc:docMk/>
            <pc:sldMk cId="2480590488" sldId="449"/>
            <ac:picMk id="7" creationId="{F45FA7DB-BC02-433C-B222-A2D26F900953}"/>
          </ac:picMkLst>
        </pc:picChg>
        <pc:picChg chg="add mod ord modVis">
          <ac:chgData name="Xenakis, Dimitrios (INF)" userId="3ca3539b-a67f-42cc-88c7-3b40c12e6fbe" providerId="ADAL" clId="{5003146D-FF39-4280-A628-D89500254186}" dt="2021-08-16T09:57:35.277" v="4640" actId="13244"/>
          <ac:picMkLst>
            <pc:docMk/>
            <pc:sldMk cId="2480590488" sldId="449"/>
            <ac:picMk id="9" creationId="{3CD4B6CB-2239-4CCE-AD01-525160784E6E}"/>
          </ac:picMkLst>
        </pc:picChg>
      </pc:sldChg>
      <pc:sldChg chg="modSp add del mod">
        <pc:chgData name="Xenakis, Dimitrios (INF)" userId="3ca3539b-a67f-42cc-88c7-3b40c12e6fbe" providerId="ADAL" clId="{5003146D-FF39-4280-A628-D89500254186}" dt="2021-08-16T10:01:14.751" v="4682" actId="47"/>
        <pc:sldMkLst>
          <pc:docMk/>
          <pc:sldMk cId="72340553" sldId="450"/>
        </pc:sldMkLst>
        <pc:spChg chg="mod">
          <ac:chgData name="Xenakis, Dimitrios (INF)" userId="3ca3539b-a67f-42cc-88c7-3b40c12e6fbe" providerId="ADAL" clId="{5003146D-FF39-4280-A628-D89500254186}" dt="2021-08-16T09:20:52.701" v="3972"/>
          <ac:spMkLst>
            <pc:docMk/>
            <pc:sldMk cId="72340553" sldId="450"/>
            <ac:spMk id="12" creationId="{3358AF69-F0D3-42D2-A7BF-08A0BF6E2C39}"/>
          </ac:spMkLst>
        </pc:spChg>
      </pc:sldChg>
      <pc:sldChg chg="modSp add del mod">
        <pc:chgData name="Xenakis, Dimitrios (INF)" userId="3ca3539b-a67f-42cc-88c7-3b40c12e6fbe" providerId="ADAL" clId="{5003146D-FF39-4280-A628-D89500254186}" dt="2021-08-16T10:01:15.751" v="4683" actId="47"/>
        <pc:sldMkLst>
          <pc:docMk/>
          <pc:sldMk cId="544785838" sldId="451"/>
        </pc:sldMkLst>
        <pc:spChg chg="mod">
          <ac:chgData name="Xenakis, Dimitrios (INF)" userId="3ca3539b-a67f-42cc-88c7-3b40c12e6fbe" providerId="ADAL" clId="{5003146D-FF39-4280-A628-D89500254186}" dt="2021-08-16T09:20:54.433" v="3973"/>
          <ac:spMkLst>
            <pc:docMk/>
            <pc:sldMk cId="544785838" sldId="451"/>
            <ac:spMk id="12" creationId="{3358AF69-F0D3-42D2-A7BF-08A0BF6E2C39}"/>
          </ac:spMkLst>
        </pc:spChg>
      </pc:sldChg>
      <pc:sldChg chg="modSp add del mod">
        <pc:chgData name="Xenakis, Dimitrios (INF)" userId="3ca3539b-a67f-42cc-88c7-3b40c12e6fbe" providerId="ADAL" clId="{5003146D-FF39-4280-A628-D89500254186}" dt="2021-08-16T10:01:17.088" v="4684" actId="47"/>
        <pc:sldMkLst>
          <pc:docMk/>
          <pc:sldMk cId="3425558688" sldId="452"/>
        </pc:sldMkLst>
        <pc:spChg chg="mod">
          <ac:chgData name="Xenakis, Dimitrios (INF)" userId="3ca3539b-a67f-42cc-88c7-3b40c12e6fbe" providerId="ADAL" clId="{5003146D-FF39-4280-A628-D89500254186}" dt="2021-08-16T09:20:57.614" v="3974"/>
          <ac:spMkLst>
            <pc:docMk/>
            <pc:sldMk cId="3425558688" sldId="452"/>
            <ac:spMk id="12" creationId="{3358AF69-F0D3-42D2-A7BF-08A0BF6E2C39}"/>
          </ac:spMkLst>
        </pc:spChg>
      </pc:sldChg>
      <pc:sldChg chg="addSp delSp modSp add del mod delAnim modAnim modNotesTx">
        <pc:chgData name="Xenakis, Dimitrios (INF)" userId="3ca3539b-a67f-42cc-88c7-3b40c12e6fbe" providerId="ADAL" clId="{5003146D-FF39-4280-A628-D89500254186}" dt="2021-08-24T07:43:45.640" v="24984" actId="20577"/>
        <pc:sldMkLst>
          <pc:docMk/>
          <pc:sldMk cId="1929619165" sldId="453"/>
        </pc:sldMkLst>
        <pc:spChg chg="add mod">
          <ac:chgData name="Xenakis, Dimitrios (INF)" userId="3ca3539b-a67f-42cc-88c7-3b40c12e6fbe" providerId="ADAL" clId="{5003146D-FF39-4280-A628-D89500254186}" dt="2021-08-24T07:29:14.666" v="24685" actId="6549"/>
          <ac:spMkLst>
            <pc:docMk/>
            <pc:sldMk cId="1929619165" sldId="453"/>
            <ac:spMk id="5" creationId="{41F2C398-A22D-4C50-B263-7BA65E0B801D}"/>
          </ac:spMkLst>
        </pc:spChg>
        <pc:spChg chg="add mod">
          <ac:chgData name="Xenakis, Dimitrios (INF)" userId="3ca3539b-a67f-42cc-88c7-3b40c12e6fbe" providerId="ADAL" clId="{5003146D-FF39-4280-A628-D89500254186}" dt="2021-08-24T07:29:12.343" v="24684" actId="6549"/>
          <ac:spMkLst>
            <pc:docMk/>
            <pc:sldMk cId="1929619165" sldId="453"/>
            <ac:spMk id="6" creationId="{527C87D3-A43B-49D9-9745-D03940FB2032}"/>
          </ac:spMkLst>
        </pc:spChg>
        <pc:spChg chg="add mod">
          <ac:chgData name="Xenakis, Dimitrios (INF)" userId="3ca3539b-a67f-42cc-88c7-3b40c12e6fbe" providerId="ADAL" clId="{5003146D-FF39-4280-A628-D89500254186}" dt="2021-08-24T07:33:18.007" v="24744" actId="1036"/>
          <ac:spMkLst>
            <pc:docMk/>
            <pc:sldMk cId="1929619165" sldId="453"/>
            <ac:spMk id="7" creationId="{45A21840-4A45-4E26-BF52-3F8BC95239E7}"/>
          </ac:spMkLst>
        </pc:spChg>
        <pc:spChg chg="add mod">
          <ac:chgData name="Xenakis, Dimitrios (INF)" userId="3ca3539b-a67f-42cc-88c7-3b40c12e6fbe" providerId="ADAL" clId="{5003146D-FF39-4280-A628-D89500254186}" dt="2021-08-24T07:35:52.449" v="24771" actId="20577"/>
          <ac:spMkLst>
            <pc:docMk/>
            <pc:sldMk cId="1929619165" sldId="453"/>
            <ac:spMk id="8" creationId="{35E46067-0FC1-4573-A4EE-54FF5F7111CD}"/>
          </ac:spMkLst>
        </pc:spChg>
        <pc:spChg chg="add mod">
          <ac:chgData name="Xenakis, Dimitrios (INF)" userId="3ca3539b-a67f-42cc-88c7-3b40c12e6fbe" providerId="ADAL" clId="{5003146D-FF39-4280-A628-D89500254186}" dt="2021-08-24T07:35:34.657" v="24766" actId="20577"/>
          <ac:spMkLst>
            <pc:docMk/>
            <pc:sldMk cId="1929619165" sldId="453"/>
            <ac:spMk id="9" creationId="{4712E8EB-ADCA-4185-9BBC-8E92D4EC1938}"/>
          </ac:spMkLst>
        </pc:spChg>
        <pc:spChg chg="del mod">
          <ac:chgData name="Xenakis, Dimitrios (INF)" userId="3ca3539b-a67f-42cc-88c7-3b40c12e6fbe" providerId="ADAL" clId="{5003146D-FF39-4280-A628-D89500254186}" dt="2021-08-23T10:31:16.856" v="8579" actId="478"/>
          <ac:spMkLst>
            <pc:docMk/>
            <pc:sldMk cId="1929619165" sldId="453"/>
            <ac:spMk id="12" creationId="{3358AF69-F0D3-42D2-A7BF-08A0BF6E2C39}"/>
          </ac:spMkLst>
        </pc:spChg>
        <pc:spChg chg="del mod">
          <ac:chgData name="Xenakis, Dimitrios (INF)" userId="3ca3539b-a67f-42cc-88c7-3b40c12e6fbe" providerId="ADAL" clId="{5003146D-FF39-4280-A628-D89500254186}" dt="2021-08-16T10:44:22.291" v="5791" actId="478"/>
          <ac:spMkLst>
            <pc:docMk/>
            <pc:sldMk cId="1929619165" sldId="453"/>
            <ac:spMk id="18" creationId="{AF4561BF-7670-4387-8955-C7BD953ABC25}"/>
          </ac:spMkLst>
        </pc:spChg>
        <pc:spChg chg="add mod">
          <ac:chgData name="Xenakis, Dimitrios (INF)" userId="3ca3539b-a67f-42cc-88c7-3b40c12e6fbe" providerId="ADAL" clId="{5003146D-FF39-4280-A628-D89500254186}" dt="2021-08-23T10:31:14.685" v="8578"/>
          <ac:spMkLst>
            <pc:docMk/>
            <pc:sldMk cId="1929619165" sldId="453"/>
            <ac:spMk id="48" creationId="{04B7A378-2135-4F62-A0B0-4FD9022407AA}"/>
          </ac:spMkLst>
        </pc:spChg>
        <pc:spChg chg="add mod">
          <ac:chgData name="Xenakis, Dimitrios (INF)" userId="3ca3539b-a67f-42cc-88c7-3b40c12e6fbe" providerId="ADAL" clId="{5003146D-FF39-4280-A628-D89500254186}" dt="2021-08-23T10:34:00.776" v="8638" actId="1036"/>
          <ac:spMkLst>
            <pc:docMk/>
            <pc:sldMk cId="1929619165" sldId="453"/>
            <ac:spMk id="49" creationId="{BA07E4D7-FF64-4665-939A-A554822A84A0}"/>
          </ac:spMkLst>
        </pc:spChg>
        <pc:spChg chg="add mod">
          <ac:chgData name="Xenakis, Dimitrios (INF)" userId="3ca3539b-a67f-42cc-88c7-3b40c12e6fbe" providerId="ADAL" clId="{5003146D-FF39-4280-A628-D89500254186}" dt="2021-08-23T10:34:58.545" v="8658"/>
          <ac:spMkLst>
            <pc:docMk/>
            <pc:sldMk cId="1929619165" sldId="453"/>
            <ac:spMk id="50" creationId="{2416A8F7-D7C2-48C9-9542-484C8754A46A}"/>
          </ac:spMkLst>
        </pc:spChg>
        <pc:picChg chg="add del mod">
          <ac:chgData name="Xenakis, Dimitrios (INF)" userId="3ca3539b-a67f-42cc-88c7-3b40c12e6fbe" providerId="ADAL" clId="{5003146D-FF39-4280-A628-D89500254186}" dt="2021-08-23T07:04:49.486" v="6988" actId="478"/>
          <ac:picMkLst>
            <pc:docMk/>
            <pc:sldMk cId="1929619165" sldId="453"/>
            <ac:picMk id="2" creationId="{20082F70-69B5-4671-B329-AB83F01518CF}"/>
          </ac:picMkLst>
        </pc:picChg>
        <pc:picChg chg="add del mod">
          <ac:chgData name="Xenakis, Dimitrios (INF)" userId="3ca3539b-a67f-42cc-88c7-3b40c12e6fbe" providerId="ADAL" clId="{5003146D-FF39-4280-A628-D89500254186}" dt="2021-08-23T07:03:04.815" v="6954" actId="478"/>
          <ac:picMkLst>
            <pc:docMk/>
            <pc:sldMk cId="1929619165" sldId="453"/>
            <ac:picMk id="3" creationId="{D377E56E-F8C1-4D06-9E3E-3EF7A38B594F}"/>
          </ac:picMkLst>
        </pc:picChg>
        <pc:picChg chg="add del mod">
          <ac:chgData name="Xenakis, Dimitrios (INF)" userId="3ca3539b-a67f-42cc-88c7-3b40c12e6fbe" providerId="ADAL" clId="{5003146D-FF39-4280-A628-D89500254186}" dt="2021-08-23T07:03:05.601" v="6955" actId="478"/>
          <ac:picMkLst>
            <pc:docMk/>
            <pc:sldMk cId="1929619165" sldId="453"/>
            <ac:picMk id="4" creationId="{502F5822-9665-4E3A-8F8C-91066E055608}"/>
          </ac:picMkLst>
        </pc:picChg>
        <pc:picChg chg="add del mod">
          <ac:chgData name="Xenakis, Dimitrios (INF)" userId="3ca3539b-a67f-42cc-88c7-3b40c12e6fbe" providerId="ADAL" clId="{5003146D-FF39-4280-A628-D89500254186}" dt="2021-08-23T07:03:06.788" v="6956" actId="478"/>
          <ac:picMkLst>
            <pc:docMk/>
            <pc:sldMk cId="1929619165" sldId="453"/>
            <ac:picMk id="5" creationId="{AE893295-2BC4-450B-8D4D-6F625749E31B}"/>
          </ac:picMkLst>
        </pc:picChg>
        <pc:picChg chg="add del mod">
          <ac:chgData name="Xenakis, Dimitrios (INF)" userId="3ca3539b-a67f-42cc-88c7-3b40c12e6fbe" providerId="ADAL" clId="{5003146D-FF39-4280-A628-D89500254186}" dt="2021-08-23T07:03:07.489" v="6957" actId="478"/>
          <ac:picMkLst>
            <pc:docMk/>
            <pc:sldMk cId="1929619165" sldId="453"/>
            <ac:picMk id="6" creationId="{81E28052-2A11-4EFB-8A05-027D4DA2DF77}"/>
          </ac:picMkLst>
        </pc:picChg>
        <pc:picChg chg="add del mod">
          <ac:chgData name="Xenakis, Dimitrios (INF)" userId="3ca3539b-a67f-42cc-88c7-3b40c12e6fbe" providerId="ADAL" clId="{5003146D-FF39-4280-A628-D89500254186}" dt="2021-08-23T07:06:30.065" v="7004" actId="478"/>
          <ac:picMkLst>
            <pc:docMk/>
            <pc:sldMk cId="1929619165" sldId="453"/>
            <ac:picMk id="20" creationId="{536CAC8C-FBCD-4E0D-A079-959E88137FDE}"/>
          </ac:picMkLst>
        </pc:picChg>
        <pc:picChg chg="add del mod">
          <ac:chgData name="Xenakis, Dimitrios (INF)" userId="3ca3539b-a67f-42cc-88c7-3b40c12e6fbe" providerId="ADAL" clId="{5003146D-FF39-4280-A628-D89500254186}" dt="2021-08-23T07:10:36.812" v="7034" actId="478"/>
          <ac:picMkLst>
            <pc:docMk/>
            <pc:sldMk cId="1929619165" sldId="453"/>
            <ac:picMk id="33" creationId="{81D68091-C07A-43D6-9377-D299EF820E13}"/>
          </ac:picMkLst>
        </pc:picChg>
        <pc:picChg chg="add del mod">
          <ac:chgData name="Xenakis, Dimitrios (INF)" userId="3ca3539b-a67f-42cc-88c7-3b40c12e6fbe" providerId="ADAL" clId="{5003146D-FF39-4280-A628-D89500254186}" dt="2021-08-23T07:10:44.782" v="7035" actId="21"/>
          <ac:picMkLst>
            <pc:docMk/>
            <pc:sldMk cId="1929619165" sldId="453"/>
            <ac:picMk id="46" creationId="{CD3E513B-6D8C-4529-9FE5-728D67360BDA}"/>
          </ac:picMkLst>
        </pc:picChg>
        <pc:picChg chg="add del mod">
          <ac:chgData name="Xenakis, Dimitrios (INF)" userId="3ca3539b-a67f-42cc-88c7-3b40c12e6fbe" providerId="ADAL" clId="{5003146D-FF39-4280-A628-D89500254186}" dt="2021-08-23T07:10:44.782" v="7035" actId="21"/>
          <ac:picMkLst>
            <pc:docMk/>
            <pc:sldMk cId="1929619165" sldId="453"/>
            <ac:picMk id="47" creationId="{F20CAAE7-2061-404F-8ADD-012B282DC09F}"/>
          </ac:picMkLst>
        </pc:pic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7" creationId="{1A769425-4B40-45A6-A1E5-93567E4E0029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8" creationId="{BE76A41A-2492-4C2E-8F9B-5438813CDF52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9" creationId="{AF035EDE-909A-4203-938A-FB9DF7BD3178}"/>
          </ac:cxnSpMkLst>
        </pc:cxnChg>
        <pc:cxnChg chg="add del mod">
          <ac:chgData name="Xenakis, Dimitrios (INF)" userId="3ca3539b-a67f-42cc-88c7-3b40c12e6fbe" providerId="ADAL" clId="{5003146D-FF39-4280-A628-D89500254186}" dt="2021-08-23T07:36:42.722" v="7282" actId="478"/>
          <ac:cxnSpMkLst>
            <pc:docMk/>
            <pc:sldMk cId="1929619165" sldId="453"/>
            <ac:cxnSpMk id="10" creationId="{459E02A5-2F56-4067-97EA-77447590FC39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11" creationId="{A1FF5285-9AD0-440E-985A-53732A8D1A12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13" creationId="{64B63AB7-C888-404B-9540-293AAEFDA853}"/>
          </ac:cxnSpMkLst>
        </pc:cxnChg>
        <pc:cxnChg chg="add del mod">
          <ac:chgData name="Xenakis, Dimitrios (INF)" userId="3ca3539b-a67f-42cc-88c7-3b40c12e6fbe" providerId="ADAL" clId="{5003146D-FF39-4280-A628-D89500254186}" dt="2021-08-23T07:03:10.919" v="6959"/>
          <ac:cxnSpMkLst>
            <pc:docMk/>
            <pc:sldMk cId="1929619165" sldId="453"/>
            <ac:cxnSpMk id="14" creationId="{6BDE245F-69FD-45FF-A3D5-31A42102ACEB}"/>
          </ac:cxnSpMkLst>
        </pc:cxnChg>
        <pc:cxnChg chg="add del mod">
          <ac:chgData name="Xenakis, Dimitrios (INF)" userId="3ca3539b-a67f-42cc-88c7-3b40c12e6fbe" providerId="ADAL" clId="{5003146D-FF39-4280-A628-D89500254186}" dt="2021-08-23T07:03:10.919" v="6959"/>
          <ac:cxnSpMkLst>
            <pc:docMk/>
            <pc:sldMk cId="1929619165" sldId="453"/>
            <ac:cxnSpMk id="15" creationId="{F0DD94EA-7002-4CE9-B870-93651A7F5944}"/>
          </ac:cxnSpMkLst>
        </pc:cxnChg>
        <pc:cxnChg chg="add del mod">
          <ac:chgData name="Xenakis, Dimitrios (INF)" userId="3ca3539b-a67f-42cc-88c7-3b40c12e6fbe" providerId="ADAL" clId="{5003146D-FF39-4280-A628-D89500254186}" dt="2021-08-23T07:03:10.919" v="6959"/>
          <ac:cxnSpMkLst>
            <pc:docMk/>
            <pc:sldMk cId="1929619165" sldId="453"/>
            <ac:cxnSpMk id="16" creationId="{B33FEA28-8A2B-4DDD-8DF6-56A8EB407C96}"/>
          </ac:cxnSpMkLst>
        </pc:cxnChg>
        <pc:cxnChg chg="add del mod">
          <ac:chgData name="Xenakis, Dimitrios (INF)" userId="3ca3539b-a67f-42cc-88c7-3b40c12e6fbe" providerId="ADAL" clId="{5003146D-FF39-4280-A628-D89500254186}" dt="2021-08-23T07:03:10.919" v="6959"/>
          <ac:cxnSpMkLst>
            <pc:docMk/>
            <pc:sldMk cId="1929619165" sldId="453"/>
            <ac:cxnSpMk id="17" creationId="{12957548-90CE-4468-B7E6-6BE388E04D6E}"/>
          </ac:cxnSpMkLst>
        </pc:cxnChg>
        <pc:cxnChg chg="add del mod">
          <ac:chgData name="Xenakis, Dimitrios (INF)" userId="3ca3539b-a67f-42cc-88c7-3b40c12e6fbe" providerId="ADAL" clId="{5003146D-FF39-4280-A628-D89500254186}" dt="2021-08-23T07:03:10.919" v="6959"/>
          <ac:cxnSpMkLst>
            <pc:docMk/>
            <pc:sldMk cId="1929619165" sldId="453"/>
            <ac:cxnSpMk id="18" creationId="{CCB01F92-BC02-4294-B617-7BCD2497CA60}"/>
          </ac:cxnSpMkLst>
        </pc:cxnChg>
        <pc:cxnChg chg="add del mod">
          <ac:chgData name="Xenakis, Dimitrios (INF)" userId="3ca3539b-a67f-42cc-88c7-3b40c12e6fbe" providerId="ADAL" clId="{5003146D-FF39-4280-A628-D89500254186}" dt="2021-08-23T07:03:10.919" v="6959"/>
          <ac:cxnSpMkLst>
            <pc:docMk/>
            <pc:sldMk cId="1929619165" sldId="453"/>
            <ac:cxnSpMk id="19" creationId="{420CFDE5-2B8A-4615-9708-E87FC92AF1B9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34" creationId="{A195C4D0-7204-42DD-878C-383D488404C4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35" creationId="{960728F9-E83F-4022-AAE9-50896E0F2EB3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36" creationId="{6CD4CCEC-A108-48D1-A79A-9267C30A0C58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37" creationId="{32AC2A8D-871F-4A78-913C-DB8C202476CF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38" creationId="{5573A06E-C223-4654-A99D-804351CAF98E}"/>
          </ac:cxnSpMkLst>
        </pc:cxnChg>
        <pc:cxnChg chg="add del mod">
          <ac:chgData name="Xenakis, Dimitrios (INF)" userId="3ca3539b-a67f-42cc-88c7-3b40c12e6fbe" providerId="ADAL" clId="{5003146D-FF39-4280-A628-D89500254186}" dt="2021-08-23T07:36:45.374" v="7283" actId="478"/>
          <ac:cxnSpMkLst>
            <pc:docMk/>
            <pc:sldMk cId="1929619165" sldId="453"/>
            <ac:cxnSpMk id="39" creationId="{02CAE0BC-58E6-484C-8BFC-C4C13F422FE5}"/>
          </ac:cxnSpMkLst>
        </pc:cxnChg>
        <pc:cxnChg chg="add del mod">
          <ac:chgData name="Xenakis, Dimitrios (INF)" userId="3ca3539b-a67f-42cc-88c7-3b40c12e6fbe" providerId="ADAL" clId="{5003146D-FF39-4280-A628-D89500254186}" dt="2021-08-23T07:09:22.336" v="7013"/>
          <ac:cxnSpMkLst>
            <pc:docMk/>
            <pc:sldMk cId="1929619165" sldId="453"/>
            <ac:cxnSpMk id="40" creationId="{52A67B79-48AF-44CC-A6AD-F25878E0DC67}"/>
          </ac:cxnSpMkLst>
        </pc:cxnChg>
        <pc:cxnChg chg="add del mod">
          <ac:chgData name="Xenakis, Dimitrios (INF)" userId="3ca3539b-a67f-42cc-88c7-3b40c12e6fbe" providerId="ADAL" clId="{5003146D-FF39-4280-A628-D89500254186}" dt="2021-08-23T07:09:22.336" v="7013"/>
          <ac:cxnSpMkLst>
            <pc:docMk/>
            <pc:sldMk cId="1929619165" sldId="453"/>
            <ac:cxnSpMk id="41" creationId="{0AB315C2-D58B-40AA-A7E6-A5B30F7D025B}"/>
          </ac:cxnSpMkLst>
        </pc:cxnChg>
        <pc:cxnChg chg="add del mod">
          <ac:chgData name="Xenakis, Dimitrios (INF)" userId="3ca3539b-a67f-42cc-88c7-3b40c12e6fbe" providerId="ADAL" clId="{5003146D-FF39-4280-A628-D89500254186}" dt="2021-08-23T07:09:22.336" v="7013"/>
          <ac:cxnSpMkLst>
            <pc:docMk/>
            <pc:sldMk cId="1929619165" sldId="453"/>
            <ac:cxnSpMk id="42" creationId="{4E017026-4686-4FDB-9563-5AFC12BF49DF}"/>
          </ac:cxnSpMkLst>
        </pc:cxnChg>
        <pc:cxnChg chg="add del mod">
          <ac:chgData name="Xenakis, Dimitrios (INF)" userId="3ca3539b-a67f-42cc-88c7-3b40c12e6fbe" providerId="ADAL" clId="{5003146D-FF39-4280-A628-D89500254186}" dt="2021-08-23T07:09:22.336" v="7013"/>
          <ac:cxnSpMkLst>
            <pc:docMk/>
            <pc:sldMk cId="1929619165" sldId="453"/>
            <ac:cxnSpMk id="43" creationId="{0CAC7F18-C236-4E46-8414-B8BD27C372DD}"/>
          </ac:cxnSpMkLst>
        </pc:cxnChg>
        <pc:cxnChg chg="add del mod">
          <ac:chgData name="Xenakis, Dimitrios (INF)" userId="3ca3539b-a67f-42cc-88c7-3b40c12e6fbe" providerId="ADAL" clId="{5003146D-FF39-4280-A628-D89500254186}" dt="2021-08-23T07:09:22.336" v="7013"/>
          <ac:cxnSpMkLst>
            <pc:docMk/>
            <pc:sldMk cId="1929619165" sldId="453"/>
            <ac:cxnSpMk id="44" creationId="{2C97741D-564F-4515-9810-97903C02631D}"/>
          </ac:cxnSpMkLst>
        </pc:cxnChg>
        <pc:cxnChg chg="add del mod">
          <ac:chgData name="Xenakis, Dimitrios (INF)" userId="3ca3539b-a67f-42cc-88c7-3b40c12e6fbe" providerId="ADAL" clId="{5003146D-FF39-4280-A628-D89500254186}" dt="2021-08-23T07:09:22.336" v="7013"/>
          <ac:cxnSpMkLst>
            <pc:docMk/>
            <pc:sldMk cId="1929619165" sldId="453"/>
            <ac:cxnSpMk id="45" creationId="{6BF66C34-E460-403F-BE81-5F5C201507FA}"/>
          </ac:cxnSpMkLst>
        </pc:cxnChg>
      </pc:sldChg>
      <pc:sldChg chg="modSp add del mod">
        <pc:chgData name="Xenakis, Dimitrios (INF)" userId="3ca3539b-a67f-42cc-88c7-3b40c12e6fbe" providerId="ADAL" clId="{5003146D-FF39-4280-A628-D89500254186}" dt="2021-08-16T10:27:06.194" v="5321" actId="47"/>
        <pc:sldMkLst>
          <pc:docMk/>
          <pc:sldMk cId="2276428594" sldId="454"/>
        </pc:sldMkLst>
        <pc:spChg chg="mod">
          <ac:chgData name="Xenakis, Dimitrios (INF)" userId="3ca3539b-a67f-42cc-88c7-3b40c12e6fbe" providerId="ADAL" clId="{5003146D-FF39-4280-A628-D89500254186}" dt="2021-08-16T09:21:03.222" v="3976"/>
          <ac:spMkLst>
            <pc:docMk/>
            <pc:sldMk cId="2276428594" sldId="454"/>
            <ac:spMk id="12" creationId="{3358AF69-F0D3-42D2-A7BF-08A0BF6E2C39}"/>
          </ac:spMkLst>
        </pc:spChg>
      </pc:sldChg>
      <pc:sldChg chg="addSp delSp modSp add del mod ord modAnim">
        <pc:chgData name="Xenakis, Dimitrios (INF)" userId="3ca3539b-a67f-42cc-88c7-3b40c12e6fbe" providerId="ADAL" clId="{5003146D-FF39-4280-A628-D89500254186}" dt="2021-08-22T18:46:16.503" v="6233" actId="47"/>
        <pc:sldMkLst>
          <pc:docMk/>
          <pc:sldMk cId="3404222003" sldId="455"/>
        </pc:sldMkLst>
        <pc:spChg chg="add del mod ord">
          <ac:chgData name="Xenakis, Dimitrios (INF)" userId="3ca3539b-a67f-42cc-88c7-3b40c12e6fbe" providerId="ADAL" clId="{5003146D-FF39-4280-A628-D89500254186}" dt="2021-08-22T18:46:10.788" v="6232" actId="478"/>
          <ac:spMkLst>
            <pc:docMk/>
            <pc:sldMk cId="3404222003" sldId="455"/>
            <ac:spMk id="8" creationId="{71EC8D37-3CFB-4807-8BEA-B768B55C2F21}"/>
          </ac:spMkLst>
        </pc:spChg>
        <pc:spChg chg="mod">
          <ac:chgData name="Xenakis, Dimitrios (INF)" userId="3ca3539b-a67f-42cc-88c7-3b40c12e6fbe" providerId="ADAL" clId="{5003146D-FF39-4280-A628-D89500254186}" dt="2021-08-22T18:40:19.786" v="6179" actId="20577"/>
          <ac:spMkLst>
            <pc:docMk/>
            <pc:sldMk cId="3404222003" sldId="455"/>
            <ac:spMk id="18" creationId="{AF4561BF-7670-4387-8955-C7BD953ABC25}"/>
          </ac:spMkLst>
        </pc:spChg>
        <pc:picChg chg="del mod modCrop">
          <ac:chgData name="Xenakis, Dimitrios (INF)" userId="3ca3539b-a67f-42cc-88c7-3b40c12e6fbe" providerId="ADAL" clId="{5003146D-FF39-4280-A628-D89500254186}" dt="2021-08-22T18:44:55.254" v="6209" actId="478"/>
          <ac:picMkLst>
            <pc:docMk/>
            <pc:sldMk cId="3404222003" sldId="455"/>
            <ac:picMk id="3" creationId="{79A88B79-7781-4CF8-9519-637F2B5F2840}"/>
          </ac:picMkLst>
        </pc:picChg>
        <pc:picChg chg="add mod">
          <ac:chgData name="Xenakis, Dimitrios (INF)" userId="3ca3539b-a67f-42cc-88c7-3b40c12e6fbe" providerId="ADAL" clId="{5003146D-FF39-4280-A628-D89500254186}" dt="2021-08-22T18:37:30.549" v="6151" actId="1076"/>
          <ac:picMkLst>
            <pc:docMk/>
            <pc:sldMk cId="3404222003" sldId="455"/>
            <ac:picMk id="6" creationId="{F9C3EFA4-8344-421E-8300-A70E171E0D17}"/>
          </ac:picMkLst>
        </pc:picChg>
        <pc:picChg chg="del mod modCrop">
          <ac:chgData name="Xenakis, Dimitrios (INF)" userId="3ca3539b-a67f-42cc-88c7-3b40c12e6fbe" providerId="ADAL" clId="{5003146D-FF39-4280-A628-D89500254186}" dt="2021-08-22T17:53:00.765" v="6104" actId="478"/>
          <ac:picMkLst>
            <pc:docMk/>
            <pc:sldMk cId="3404222003" sldId="455"/>
            <ac:picMk id="7" creationId="{59038C6E-1FB9-4931-940D-5F38BAFE4D50}"/>
          </ac:picMkLst>
        </pc:picChg>
      </pc:sldChg>
      <pc:sldChg chg="delSp add del mod">
        <pc:chgData name="Xenakis, Dimitrios (INF)" userId="3ca3539b-a67f-42cc-88c7-3b40c12e6fbe" providerId="ADAL" clId="{5003146D-FF39-4280-A628-D89500254186}" dt="2021-08-16T10:10:28.044" v="4990" actId="47"/>
        <pc:sldMkLst>
          <pc:docMk/>
          <pc:sldMk cId="1774918638" sldId="456"/>
        </pc:sldMkLst>
        <pc:picChg chg="del">
          <ac:chgData name="Xenakis, Dimitrios (INF)" userId="3ca3539b-a67f-42cc-88c7-3b40c12e6fbe" providerId="ADAL" clId="{5003146D-FF39-4280-A628-D89500254186}" dt="2021-08-16T10:01:19.328" v="4686" actId="478"/>
          <ac:picMkLst>
            <pc:docMk/>
            <pc:sldMk cId="1774918638" sldId="456"/>
            <ac:picMk id="3" creationId="{79A88B79-7781-4CF8-9519-637F2B5F2840}"/>
          </ac:picMkLst>
        </pc:picChg>
        <pc:picChg chg="del">
          <ac:chgData name="Xenakis, Dimitrios (INF)" userId="3ca3539b-a67f-42cc-88c7-3b40c12e6fbe" providerId="ADAL" clId="{5003146D-FF39-4280-A628-D89500254186}" dt="2021-08-16T10:01:18.808" v="4685" actId="478"/>
          <ac:picMkLst>
            <pc:docMk/>
            <pc:sldMk cId="1774918638" sldId="456"/>
            <ac:picMk id="7" creationId="{59038C6E-1FB9-4931-940D-5F38BAFE4D50}"/>
          </ac:picMkLst>
        </pc:picChg>
      </pc:sldChg>
      <pc:sldChg chg="addSp delSp modSp add mod modNotesTx">
        <pc:chgData name="Xenakis, Dimitrios (INF)" userId="3ca3539b-a67f-42cc-88c7-3b40c12e6fbe" providerId="ADAL" clId="{5003146D-FF39-4280-A628-D89500254186}" dt="2021-08-24T07:24:29.408" v="24456" actId="20577"/>
        <pc:sldMkLst>
          <pc:docMk/>
          <pc:sldMk cId="873899618" sldId="457"/>
        </pc:sldMkLst>
        <pc:spChg chg="add mod ord">
          <ac:chgData name="Xenakis, Dimitrios (INF)" userId="3ca3539b-a67f-42cc-88c7-3b40c12e6fbe" providerId="ADAL" clId="{5003146D-FF39-4280-A628-D89500254186}" dt="2021-08-23T07:53:23.531" v="7519" actId="167"/>
          <ac:spMkLst>
            <pc:docMk/>
            <pc:sldMk cId="873899618" sldId="457"/>
            <ac:spMk id="5" creationId="{81DAB1C3-0D88-491C-96A9-D1C40F031B94}"/>
          </ac:spMkLst>
        </pc:spChg>
        <pc:spChg chg="add mod">
          <ac:chgData name="Xenakis, Dimitrios (INF)" userId="3ca3539b-a67f-42cc-88c7-3b40c12e6fbe" providerId="ADAL" clId="{5003146D-FF39-4280-A628-D89500254186}" dt="2021-08-23T10:34:51.186" v="8653"/>
          <ac:spMkLst>
            <pc:docMk/>
            <pc:sldMk cId="873899618" sldId="457"/>
            <ac:spMk id="6" creationId="{CDA4EC50-197C-46C3-9D1E-684A6C878AB4}"/>
          </ac:spMkLst>
        </pc:spChg>
        <pc:spChg chg="mod">
          <ac:chgData name="Xenakis, Dimitrios (INF)" userId="3ca3539b-a67f-42cc-88c7-3b40c12e6fbe" providerId="ADAL" clId="{5003146D-FF39-4280-A628-D89500254186}" dt="2021-08-23T10:33:45.526" v="8633" actId="1036"/>
          <ac:spMkLst>
            <pc:docMk/>
            <pc:sldMk cId="873899618" sldId="457"/>
            <ac:spMk id="12" creationId="{3358AF69-F0D3-42D2-A7BF-08A0BF6E2C39}"/>
          </ac:spMkLst>
        </pc:spChg>
        <pc:spChg chg="mod">
          <ac:chgData name="Xenakis, Dimitrios (INF)" userId="3ca3539b-a67f-42cc-88c7-3b40c12e6fbe" providerId="ADAL" clId="{5003146D-FF39-4280-A628-D89500254186}" dt="2021-08-23T10:30:44.622" v="8569" actId="1036"/>
          <ac:spMkLst>
            <pc:docMk/>
            <pc:sldMk cId="873899618" sldId="457"/>
            <ac:spMk id="18" creationId="{AF4561BF-7670-4387-8955-C7BD953ABC25}"/>
          </ac:spMkLst>
        </pc:spChg>
        <pc:picChg chg="del">
          <ac:chgData name="Xenakis, Dimitrios (INF)" userId="3ca3539b-a67f-42cc-88c7-3b40c12e6fbe" providerId="ADAL" clId="{5003146D-FF39-4280-A628-D89500254186}" dt="2021-08-16T10:01:21.972" v="4688" actId="478"/>
          <ac:picMkLst>
            <pc:docMk/>
            <pc:sldMk cId="873899618" sldId="457"/>
            <ac:picMk id="3" creationId="{79A88B79-7781-4CF8-9519-637F2B5F2840}"/>
          </ac:picMkLst>
        </pc:picChg>
        <pc:picChg chg="add mod modCrop">
          <ac:chgData name="Xenakis, Dimitrios (INF)" userId="3ca3539b-a67f-42cc-88c7-3b40c12e6fbe" providerId="ADAL" clId="{5003146D-FF39-4280-A628-D89500254186}" dt="2021-08-23T07:52:48.833" v="7513" actId="732"/>
          <ac:picMkLst>
            <pc:docMk/>
            <pc:sldMk cId="873899618" sldId="457"/>
            <ac:picMk id="4" creationId="{F55A0583-E02C-41AF-A347-7C9921084D26}"/>
          </ac:picMkLst>
        </pc:picChg>
        <pc:picChg chg="del">
          <ac:chgData name="Xenakis, Dimitrios (INF)" userId="3ca3539b-a67f-42cc-88c7-3b40c12e6fbe" providerId="ADAL" clId="{5003146D-FF39-4280-A628-D89500254186}" dt="2021-08-16T10:01:21.644" v="4687" actId="478"/>
          <ac:picMkLst>
            <pc:docMk/>
            <pc:sldMk cId="873899618" sldId="457"/>
            <ac:picMk id="7" creationId="{59038C6E-1FB9-4931-940D-5F38BAFE4D50}"/>
          </ac:picMkLst>
        </pc:picChg>
      </pc:sldChg>
      <pc:sldChg chg="modSp add del">
        <pc:chgData name="Xenakis, Dimitrios (INF)" userId="3ca3539b-a67f-42cc-88c7-3b40c12e6fbe" providerId="ADAL" clId="{5003146D-FF39-4280-A628-D89500254186}" dt="2021-08-23T07:51:36.218" v="7506" actId="47"/>
        <pc:sldMkLst>
          <pc:docMk/>
          <pc:sldMk cId="341981296" sldId="458"/>
        </pc:sldMkLst>
        <pc:picChg chg="mod">
          <ac:chgData name="Xenakis, Dimitrios (INF)" userId="3ca3539b-a67f-42cc-88c7-3b40c12e6fbe" providerId="ADAL" clId="{5003146D-FF39-4280-A628-D89500254186}" dt="2021-08-16T10:11:07.170" v="4994" actId="14826"/>
          <ac:picMkLst>
            <pc:docMk/>
            <pc:sldMk cId="341981296" sldId="458"/>
            <ac:picMk id="4" creationId="{F55A0583-E02C-41AF-A347-7C9921084D26}"/>
          </ac:picMkLst>
        </pc:picChg>
      </pc:sldChg>
      <pc:sldChg chg="modSp add del modNotesTx">
        <pc:chgData name="Xenakis, Dimitrios (INF)" userId="3ca3539b-a67f-42cc-88c7-3b40c12e6fbe" providerId="ADAL" clId="{5003146D-FF39-4280-A628-D89500254186}" dt="2021-08-23T07:52:08.398" v="7510" actId="47"/>
        <pc:sldMkLst>
          <pc:docMk/>
          <pc:sldMk cId="1500349454" sldId="459"/>
        </pc:sldMkLst>
        <pc:picChg chg="mod">
          <ac:chgData name="Xenakis, Dimitrios (INF)" userId="3ca3539b-a67f-42cc-88c7-3b40c12e6fbe" providerId="ADAL" clId="{5003146D-FF39-4280-A628-D89500254186}" dt="2021-08-16T10:11:32.296" v="4995" actId="14826"/>
          <ac:picMkLst>
            <pc:docMk/>
            <pc:sldMk cId="1500349454" sldId="459"/>
            <ac:picMk id="4" creationId="{F55A0583-E02C-41AF-A347-7C9921084D26}"/>
          </ac:picMkLst>
        </pc:picChg>
      </pc:sldChg>
      <pc:sldChg chg="addSp delSp modSp add del mod addAnim delAnim modAnim">
        <pc:chgData name="Xenakis, Dimitrios (INF)" userId="3ca3539b-a67f-42cc-88c7-3b40c12e6fbe" providerId="ADAL" clId="{5003146D-FF39-4280-A628-D89500254186}" dt="2021-08-22T18:40:26.875" v="6180" actId="47"/>
        <pc:sldMkLst>
          <pc:docMk/>
          <pc:sldMk cId="4262846324" sldId="460"/>
        </pc:sldMkLst>
        <pc:spChg chg="add mod ord">
          <ac:chgData name="Xenakis, Dimitrios (INF)" userId="3ca3539b-a67f-42cc-88c7-3b40c12e6fbe" providerId="ADAL" clId="{5003146D-FF39-4280-A628-D89500254186}" dt="2021-08-22T18:39:01.181" v="6153" actId="167"/>
          <ac:spMkLst>
            <pc:docMk/>
            <pc:sldMk cId="4262846324" sldId="460"/>
            <ac:spMk id="16" creationId="{36F9466A-6559-4BDD-8A5E-084331988689}"/>
          </ac:spMkLst>
        </pc:spChg>
        <pc:spChg chg="mod">
          <ac:chgData name="Xenakis, Dimitrios (INF)" userId="3ca3539b-a67f-42cc-88c7-3b40c12e6fbe" providerId="ADAL" clId="{5003146D-FF39-4280-A628-D89500254186}" dt="2021-08-16T10:43:32.747" v="5772" actId="20577"/>
          <ac:spMkLst>
            <pc:docMk/>
            <pc:sldMk cId="4262846324" sldId="460"/>
            <ac:spMk id="18" creationId="{AF4561BF-7670-4387-8955-C7BD953ABC25}"/>
          </ac:spMkLst>
        </pc:spChg>
        <pc:picChg chg="add del mod modCrop">
          <ac:chgData name="Xenakis, Dimitrios (INF)" userId="3ca3539b-a67f-42cc-88c7-3b40c12e6fbe" providerId="ADAL" clId="{5003146D-FF39-4280-A628-D89500254186}" dt="2021-08-22T18:37:00.550" v="6144" actId="21"/>
          <ac:picMkLst>
            <pc:docMk/>
            <pc:sldMk cId="4262846324" sldId="460"/>
            <ac:picMk id="2" creationId="{773D19E3-1C7C-4A35-AC74-DA1DFDD1E526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18:43.609" v="5135" actId="478"/>
          <ac:picMkLst>
            <pc:docMk/>
            <pc:sldMk cId="4262846324" sldId="460"/>
            <ac:picMk id="3" creationId="{07A39460-8D21-4289-AF98-5FFAB476ECB0}"/>
          </ac:picMkLst>
        </pc:picChg>
        <pc:picChg chg="del">
          <ac:chgData name="Xenakis, Dimitrios (INF)" userId="3ca3539b-a67f-42cc-88c7-3b40c12e6fbe" providerId="ADAL" clId="{5003146D-FF39-4280-A628-D89500254186}" dt="2021-08-16T10:12:39.022" v="5002" actId="478"/>
          <ac:picMkLst>
            <pc:docMk/>
            <pc:sldMk cId="4262846324" sldId="460"/>
            <ac:picMk id="4" creationId="{F55A0583-E02C-41AF-A347-7C9921084D26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18:43.990" v="5136" actId="478"/>
          <ac:picMkLst>
            <pc:docMk/>
            <pc:sldMk cId="4262846324" sldId="460"/>
            <ac:picMk id="6" creationId="{1C4A2D52-643D-487C-B886-54937A3D306F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18:37.941" v="5130" actId="478"/>
          <ac:picMkLst>
            <pc:docMk/>
            <pc:sldMk cId="4262846324" sldId="460"/>
            <ac:picMk id="8" creationId="{14801908-87C6-4623-8744-CDFD4958DBA6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18:44.815" v="5138" actId="478"/>
          <ac:picMkLst>
            <pc:docMk/>
            <pc:sldMk cId="4262846324" sldId="460"/>
            <ac:picMk id="10" creationId="{A27C719B-76B6-4332-B541-2258D844FDF5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18:44.369" v="5137" actId="478"/>
          <ac:picMkLst>
            <pc:docMk/>
            <pc:sldMk cId="4262846324" sldId="460"/>
            <ac:picMk id="13" creationId="{1E7D48C3-9CD9-4F8E-8135-8215C6CE104A}"/>
          </ac:picMkLst>
        </pc:picChg>
        <pc:picChg chg="add del mod">
          <ac:chgData name="Xenakis, Dimitrios (INF)" userId="3ca3539b-a67f-42cc-88c7-3b40c12e6fbe" providerId="ADAL" clId="{5003146D-FF39-4280-A628-D89500254186}" dt="2021-08-22T17:55:58.348" v="6121" actId="478"/>
          <ac:picMkLst>
            <pc:docMk/>
            <pc:sldMk cId="4262846324" sldId="460"/>
            <ac:picMk id="14" creationId="{86B0B3D7-5C7F-47FF-9638-D52BC01A76E0}"/>
          </ac:picMkLst>
        </pc:picChg>
        <pc:picChg chg="add del mod ord modVis">
          <ac:chgData name="Xenakis, Dimitrios (INF)" userId="3ca3539b-a67f-42cc-88c7-3b40c12e6fbe" providerId="ADAL" clId="{5003146D-FF39-4280-A628-D89500254186}" dt="2021-08-22T17:55:03.082" v="6114" actId="478"/>
          <ac:picMkLst>
            <pc:docMk/>
            <pc:sldMk cId="4262846324" sldId="460"/>
            <ac:picMk id="15" creationId="{7510641A-44DE-482C-BFCC-DD1492C1F387}"/>
          </ac:picMkLst>
        </pc:picChg>
        <pc:picChg chg="add del mod ord modVis">
          <ac:chgData name="Xenakis, Dimitrios (INF)" userId="3ca3539b-a67f-42cc-88c7-3b40c12e6fbe" providerId="ADAL" clId="{5003146D-FF39-4280-A628-D89500254186}" dt="2021-08-22T17:55:03.681" v="6115" actId="478"/>
          <ac:picMkLst>
            <pc:docMk/>
            <pc:sldMk cId="4262846324" sldId="460"/>
            <ac:picMk id="17" creationId="{F3378788-633E-4AF8-A18B-6B5470922905}"/>
          </ac:picMkLst>
        </pc:picChg>
        <pc:picChg chg="add del mod ord modVis">
          <ac:chgData name="Xenakis, Dimitrios (INF)" userId="3ca3539b-a67f-42cc-88c7-3b40c12e6fbe" providerId="ADAL" clId="{5003146D-FF39-4280-A628-D89500254186}" dt="2021-08-22T17:55:04.252" v="6116" actId="478"/>
          <ac:picMkLst>
            <pc:docMk/>
            <pc:sldMk cId="4262846324" sldId="460"/>
            <ac:picMk id="20" creationId="{93685417-44FC-46AC-AF45-C248DD7BF43B}"/>
          </ac:picMkLst>
        </pc:picChg>
        <pc:picChg chg="add del mod ord modVis">
          <ac:chgData name="Xenakis, Dimitrios (INF)" userId="3ca3539b-a67f-42cc-88c7-3b40c12e6fbe" providerId="ADAL" clId="{5003146D-FF39-4280-A628-D89500254186}" dt="2021-08-22T17:55:04.800" v="6117" actId="478"/>
          <ac:picMkLst>
            <pc:docMk/>
            <pc:sldMk cId="4262846324" sldId="460"/>
            <ac:picMk id="22" creationId="{A3C52876-166D-472C-9269-FA134ABD6961}"/>
          </ac:picMkLst>
        </pc:picChg>
        <pc:picChg chg="add del mod ord modVis">
          <ac:chgData name="Xenakis, Dimitrios (INF)" userId="3ca3539b-a67f-42cc-88c7-3b40c12e6fbe" providerId="ADAL" clId="{5003146D-FF39-4280-A628-D89500254186}" dt="2021-08-22T17:55:05.318" v="6118" actId="478"/>
          <ac:picMkLst>
            <pc:docMk/>
            <pc:sldMk cId="4262846324" sldId="460"/>
            <ac:picMk id="24" creationId="{1DD3AFF8-0251-49C5-84EF-94723CB566E9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43:52.610" v="5776" actId="478"/>
          <ac:picMkLst>
            <pc:docMk/>
            <pc:sldMk cId="4262846324" sldId="460"/>
            <ac:picMk id="26" creationId="{6E6BE0EE-F19A-4407-9757-C87E62F93448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43:51.111" v="5774" actId="478"/>
          <ac:picMkLst>
            <pc:docMk/>
            <pc:sldMk cId="4262846324" sldId="460"/>
            <ac:picMk id="28" creationId="{92531B6E-2FC4-4E1E-819F-E61F18428EFD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43:51.871" v="5775" actId="478"/>
          <ac:picMkLst>
            <pc:docMk/>
            <pc:sldMk cId="4262846324" sldId="460"/>
            <ac:picMk id="30" creationId="{F4544BE5-D8D7-444C-A26B-44311F03511F}"/>
          </ac:picMkLst>
        </pc:picChg>
        <pc:picChg chg="add del mod ord modVis">
          <ac:chgData name="Xenakis, Dimitrios (INF)" userId="3ca3539b-a67f-42cc-88c7-3b40c12e6fbe" providerId="ADAL" clId="{5003146D-FF39-4280-A628-D89500254186}" dt="2021-08-16T10:43:53.864" v="5777" actId="478"/>
          <ac:picMkLst>
            <pc:docMk/>
            <pc:sldMk cId="4262846324" sldId="460"/>
            <ac:picMk id="32" creationId="{B626D65C-0604-48A7-9AFE-882DEA293638}"/>
          </ac:picMkLst>
        </pc:picChg>
        <pc:picChg chg="add del mod modVis">
          <ac:chgData name="Xenakis, Dimitrios (INF)" userId="3ca3539b-a67f-42cc-88c7-3b40c12e6fbe" providerId="ADAL" clId="{5003146D-FF39-4280-A628-D89500254186}" dt="2021-08-16T10:43:54.501" v="5778" actId="478"/>
          <ac:picMkLst>
            <pc:docMk/>
            <pc:sldMk cId="4262846324" sldId="460"/>
            <ac:picMk id="34" creationId="{4094923E-879E-4722-B473-AD3232C76E90}"/>
          </ac:picMkLst>
        </pc:picChg>
        <pc:picChg chg="add del mod">
          <ac:chgData name="Xenakis, Dimitrios (INF)" userId="3ca3539b-a67f-42cc-88c7-3b40c12e6fbe" providerId="ADAL" clId="{5003146D-FF39-4280-A628-D89500254186}" dt="2021-08-22T18:37:01.706" v="6146" actId="478"/>
          <ac:picMkLst>
            <pc:docMk/>
            <pc:sldMk cId="4262846324" sldId="460"/>
            <ac:picMk id="36" creationId="{62F392C1-A4B3-4B4B-AA46-4BEE50B0C1E2}"/>
          </ac:picMkLst>
        </pc:picChg>
        <pc:picChg chg="add del mod">
          <ac:chgData name="Xenakis, Dimitrios (INF)" userId="3ca3539b-a67f-42cc-88c7-3b40c12e6fbe" providerId="ADAL" clId="{5003146D-FF39-4280-A628-D89500254186}" dt="2021-08-22T18:35:56.431" v="6132" actId="478"/>
          <ac:picMkLst>
            <pc:docMk/>
            <pc:sldMk cId="4262846324" sldId="460"/>
            <ac:picMk id="38" creationId="{DE7DBA28-A0B8-4577-86D8-F17D38F6C86F}"/>
          </ac:picMkLst>
        </pc:picChg>
        <pc:picChg chg="add del mod">
          <ac:chgData name="Xenakis, Dimitrios (INF)" userId="3ca3539b-a67f-42cc-88c7-3b40c12e6fbe" providerId="ADAL" clId="{5003146D-FF39-4280-A628-D89500254186}" dt="2021-08-22T18:35:56.046" v="6131" actId="478"/>
          <ac:picMkLst>
            <pc:docMk/>
            <pc:sldMk cId="4262846324" sldId="460"/>
            <ac:picMk id="40" creationId="{985D6CCF-8B5E-475B-8A7D-D5DF1CF4DB24}"/>
          </ac:picMkLst>
        </pc:picChg>
        <pc:picChg chg="add del mod">
          <ac:chgData name="Xenakis, Dimitrios (INF)" userId="3ca3539b-a67f-42cc-88c7-3b40c12e6fbe" providerId="ADAL" clId="{5003146D-FF39-4280-A628-D89500254186}" dt="2021-08-22T18:35:55.629" v="6130" actId="478"/>
          <ac:picMkLst>
            <pc:docMk/>
            <pc:sldMk cId="4262846324" sldId="460"/>
            <ac:picMk id="42" creationId="{E156BF08-0253-459A-A5C6-C0E27E2C32FE}"/>
          </ac:picMkLst>
        </pc:picChg>
        <pc:picChg chg="add del mod">
          <ac:chgData name="Xenakis, Dimitrios (INF)" userId="3ca3539b-a67f-42cc-88c7-3b40c12e6fbe" providerId="ADAL" clId="{5003146D-FF39-4280-A628-D89500254186}" dt="2021-08-22T18:35:55.107" v="6129" actId="478"/>
          <ac:picMkLst>
            <pc:docMk/>
            <pc:sldMk cId="4262846324" sldId="460"/>
            <ac:picMk id="44" creationId="{943A8D6A-FB1E-4FBD-AEE9-3BA014C01800}"/>
          </ac:picMkLst>
        </pc:picChg>
        <pc:picChg chg="add del mod">
          <ac:chgData name="Xenakis, Dimitrios (INF)" userId="3ca3539b-a67f-42cc-88c7-3b40c12e6fbe" providerId="ADAL" clId="{5003146D-FF39-4280-A628-D89500254186}" dt="2021-08-16T10:29:02.244" v="5373" actId="478"/>
          <ac:picMkLst>
            <pc:docMk/>
            <pc:sldMk cId="4262846324" sldId="460"/>
            <ac:picMk id="46" creationId="{2456D151-B0B6-4F22-8947-528C3C33B4C0}"/>
          </ac:picMkLst>
        </pc:picChg>
        <pc:picChg chg="add del mod">
          <ac:chgData name="Xenakis, Dimitrios (INF)" userId="3ca3539b-a67f-42cc-88c7-3b40c12e6fbe" providerId="ADAL" clId="{5003146D-FF39-4280-A628-D89500254186}" dt="2021-08-16T10:28:20.964" v="5366" actId="478"/>
          <ac:picMkLst>
            <pc:docMk/>
            <pc:sldMk cId="4262846324" sldId="460"/>
            <ac:picMk id="48" creationId="{89940871-D4E8-4D0A-A0DF-E7C946EB7E8B}"/>
          </ac:picMkLst>
        </pc:picChg>
        <pc:picChg chg="add del mod">
          <ac:chgData name="Xenakis, Dimitrios (INF)" userId="3ca3539b-a67f-42cc-88c7-3b40c12e6fbe" providerId="ADAL" clId="{5003146D-FF39-4280-A628-D89500254186}" dt="2021-08-16T10:28:18.584" v="5365" actId="478"/>
          <ac:picMkLst>
            <pc:docMk/>
            <pc:sldMk cId="4262846324" sldId="460"/>
            <ac:picMk id="50" creationId="{700E4DBB-4196-4480-82CB-F782CC40FD11}"/>
          </ac:picMkLst>
        </pc:picChg>
        <pc:picChg chg="add del mod">
          <ac:chgData name="Xenakis, Dimitrios (INF)" userId="3ca3539b-a67f-42cc-88c7-3b40c12e6fbe" providerId="ADAL" clId="{5003146D-FF39-4280-A628-D89500254186}" dt="2021-08-16T10:28:16.852" v="5364" actId="478"/>
          <ac:picMkLst>
            <pc:docMk/>
            <pc:sldMk cId="4262846324" sldId="460"/>
            <ac:picMk id="52" creationId="{58F9161F-0F48-4232-AC00-65DD24E0AFB3}"/>
          </ac:picMkLst>
        </pc:picChg>
      </pc:sldChg>
      <pc:sldChg chg="modSp add del">
        <pc:chgData name="Xenakis, Dimitrios (INF)" userId="3ca3539b-a67f-42cc-88c7-3b40c12e6fbe" providerId="ADAL" clId="{5003146D-FF39-4280-A628-D89500254186}" dt="2021-08-22T17:22:25.687" v="6079" actId="47"/>
        <pc:sldMkLst>
          <pc:docMk/>
          <pc:sldMk cId="3184173546" sldId="461"/>
        </pc:sldMkLst>
        <pc:picChg chg="mod">
          <ac:chgData name="Xenakis, Dimitrios (INF)" userId="3ca3539b-a67f-42cc-88c7-3b40c12e6fbe" providerId="ADAL" clId="{5003146D-FF39-4280-A628-D89500254186}" dt="2021-08-16T10:12:22.129" v="5001" actId="14826"/>
          <ac:picMkLst>
            <pc:docMk/>
            <pc:sldMk cId="3184173546" sldId="461"/>
            <ac:picMk id="4" creationId="{F55A0583-E02C-41AF-A347-7C9921084D26}"/>
          </ac:picMkLst>
        </pc:picChg>
      </pc:sldChg>
      <pc:sldChg chg="add del">
        <pc:chgData name="Xenakis, Dimitrios (INF)" userId="3ca3539b-a67f-42cc-88c7-3b40c12e6fbe" providerId="ADAL" clId="{5003146D-FF39-4280-A628-D89500254186}" dt="2021-08-16T10:44:34.225" v="5793" actId="47"/>
        <pc:sldMkLst>
          <pc:docMk/>
          <pc:sldMk cId="2281801167" sldId="462"/>
        </pc:sldMkLst>
      </pc:sldChg>
      <pc:sldChg chg="addSp delSp modSp add del mod modAnim modNotesTx">
        <pc:chgData name="Xenakis, Dimitrios (INF)" userId="3ca3539b-a67f-42cc-88c7-3b40c12e6fbe" providerId="ADAL" clId="{5003146D-FF39-4280-A628-D89500254186}" dt="2021-08-23T23:51:13.262" v="18311" actId="47"/>
        <pc:sldMkLst>
          <pc:docMk/>
          <pc:sldMk cId="2478580375" sldId="462"/>
        </pc:sldMkLst>
        <pc:spChg chg="mod">
          <ac:chgData name="Xenakis, Dimitrios (INF)" userId="3ca3539b-a67f-42cc-88c7-3b40c12e6fbe" providerId="ADAL" clId="{5003146D-FF39-4280-A628-D89500254186}" dt="2021-08-23T10:33:42.838" v="8632" actId="1036"/>
          <ac:spMkLst>
            <pc:docMk/>
            <pc:sldMk cId="2478580375" sldId="462"/>
            <ac:spMk id="4" creationId="{BE6432FB-6D8A-4201-8EE3-168655F390FF}"/>
          </ac:spMkLst>
        </pc:spChg>
        <pc:spChg chg="add del mod">
          <ac:chgData name="Xenakis, Dimitrios (INF)" userId="3ca3539b-a67f-42cc-88c7-3b40c12e6fbe" providerId="ADAL" clId="{5003146D-FF39-4280-A628-D89500254186}" dt="2021-08-23T10:07:03.208" v="8214"/>
          <ac:spMkLst>
            <pc:docMk/>
            <pc:sldMk cId="2478580375" sldId="462"/>
            <ac:spMk id="5" creationId="{22FEF256-D1B3-42A0-A4FA-9E979B85077F}"/>
          </ac:spMkLst>
        </pc:spChg>
        <pc:spChg chg="add mod">
          <ac:chgData name="Xenakis, Dimitrios (INF)" userId="3ca3539b-a67f-42cc-88c7-3b40c12e6fbe" providerId="ADAL" clId="{5003146D-FF39-4280-A628-D89500254186}" dt="2021-08-23T10:17:48.611" v="8515" actId="207"/>
          <ac:spMkLst>
            <pc:docMk/>
            <pc:sldMk cId="2478580375" sldId="462"/>
            <ac:spMk id="6" creationId="{70DA3B45-4E9E-4D3D-BD09-427DFEDC3656}"/>
          </ac:spMkLst>
        </pc:spChg>
        <pc:spChg chg="add mod">
          <ac:chgData name="Xenakis, Dimitrios (INF)" userId="3ca3539b-a67f-42cc-88c7-3b40c12e6fbe" providerId="ADAL" clId="{5003146D-FF39-4280-A628-D89500254186}" dt="2021-08-23T10:17:43.439" v="8513" actId="207"/>
          <ac:spMkLst>
            <pc:docMk/>
            <pc:sldMk cId="2478580375" sldId="462"/>
            <ac:spMk id="7" creationId="{FF55D753-4E8E-4A2B-989F-71E6E2C83B2A}"/>
          </ac:spMkLst>
        </pc:spChg>
        <pc:spChg chg="add del mod">
          <ac:chgData name="Xenakis, Dimitrios (INF)" userId="3ca3539b-a67f-42cc-88c7-3b40c12e6fbe" providerId="ADAL" clId="{5003146D-FF39-4280-A628-D89500254186}" dt="2021-08-23T10:08:38.856" v="8299"/>
          <ac:spMkLst>
            <pc:docMk/>
            <pc:sldMk cId="2478580375" sldId="462"/>
            <ac:spMk id="8" creationId="{A1FC45A4-BD0F-457D-BAA3-6B87D6DC9195}"/>
          </ac:spMkLst>
        </pc:spChg>
        <pc:spChg chg="add mod">
          <ac:chgData name="Xenakis, Dimitrios (INF)" userId="3ca3539b-a67f-42cc-88c7-3b40c12e6fbe" providerId="ADAL" clId="{5003146D-FF39-4280-A628-D89500254186}" dt="2021-08-23T10:17:54.599" v="8517" actId="207"/>
          <ac:spMkLst>
            <pc:docMk/>
            <pc:sldMk cId="2478580375" sldId="462"/>
            <ac:spMk id="9" creationId="{5AB9D452-9F8D-4B43-AB5F-25E5963C24D5}"/>
          </ac:spMkLst>
        </pc:spChg>
        <pc:spChg chg="add mod">
          <ac:chgData name="Xenakis, Dimitrios (INF)" userId="3ca3539b-a67f-42cc-88c7-3b40c12e6fbe" providerId="ADAL" clId="{5003146D-FF39-4280-A628-D89500254186}" dt="2021-08-23T23:45:43.140" v="18244" actId="14100"/>
          <ac:spMkLst>
            <pc:docMk/>
            <pc:sldMk cId="2478580375" sldId="462"/>
            <ac:spMk id="10" creationId="{79857D47-F0AE-44A3-8F73-3EEB47EAFC53}"/>
          </ac:spMkLst>
        </pc:spChg>
        <pc:spChg chg="add mod">
          <ac:chgData name="Xenakis, Dimitrios (INF)" userId="3ca3539b-a67f-42cc-88c7-3b40c12e6fbe" providerId="ADAL" clId="{5003146D-FF39-4280-A628-D89500254186}" dt="2021-08-23T10:15:35.261" v="8503" actId="20577"/>
          <ac:spMkLst>
            <pc:docMk/>
            <pc:sldMk cId="2478580375" sldId="462"/>
            <ac:spMk id="11" creationId="{02E52CE0-DE0B-4D44-BF26-FD0CBCF406A1}"/>
          </ac:spMkLst>
        </pc:spChg>
        <pc:spChg chg="add mod">
          <ac:chgData name="Xenakis, Dimitrios (INF)" userId="3ca3539b-a67f-42cc-88c7-3b40c12e6fbe" providerId="ADAL" clId="{5003146D-FF39-4280-A628-D89500254186}" dt="2021-08-23T10:34:50.198" v="8652"/>
          <ac:spMkLst>
            <pc:docMk/>
            <pc:sldMk cId="2478580375" sldId="462"/>
            <ac:spMk id="16" creationId="{92F58E95-66F3-4824-9C9F-005DCEB80BBD}"/>
          </ac:spMkLst>
        </pc:spChg>
        <pc:spChg chg="mod">
          <ac:chgData name="Xenakis, Dimitrios (INF)" userId="3ca3539b-a67f-42cc-88c7-3b40c12e6fbe" providerId="ADAL" clId="{5003146D-FF39-4280-A628-D89500254186}" dt="2021-08-23T10:30:38.739" v="8568" actId="1036"/>
          <ac:spMkLst>
            <pc:docMk/>
            <pc:sldMk cId="2478580375" sldId="462"/>
            <ac:spMk id="18" creationId="{AF4561BF-7670-4387-8955-C7BD953ABC25}"/>
          </ac:spMkLst>
        </pc:spChg>
        <pc:spChg chg="del">
          <ac:chgData name="Xenakis, Dimitrios (INF)" userId="3ca3539b-a67f-42cc-88c7-3b40c12e6fbe" providerId="ADAL" clId="{5003146D-FF39-4280-A628-D89500254186}" dt="2021-08-16T10:49:59.066" v="6005" actId="478"/>
          <ac:spMkLst>
            <pc:docMk/>
            <pc:sldMk cId="2478580375" sldId="462"/>
            <ac:spMk id="19" creationId="{F7182C55-F338-4778-B954-AD36651A8BDD}"/>
          </ac:spMkLst>
        </pc:spChg>
        <pc:spChg chg="del">
          <ac:chgData name="Xenakis, Dimitrios (INF)" userId="3ca3539b-a67f-42cc-88c7-3b40c12e6fbe" providerId="ADAL" clId="{5003146D-FF39-4280-A628-D89500254186}" dt="2021-08-16T10:49:57.557" v="6004" actId="478"/>
          <ac:spMkLst>
            <pc:docMk/>
            <pc:sldMk cId="2478580375" sldId="462"/>
            <ac:spMk id="21" creationId="{07910E8C-4C55-4628-ACDC-07A56ABD5CC3}"/>
          </ac:spMkLst>
        </pc:spChg>
        <pc:spChg chg="del">
          <ac:chgData name="Xenakis, Dimitrios (INF)" userId="3ca3539b-a67f-42cc-88c7-3b40c12e6fbe" providerId="ADAL" clId="{5003146D-FF39-4280-A628-D89500254186}" dt="2021-08-16T10:50:00.129" v="6006" actId="478"/>
          <ac:spMkLst>
            <pc:docMk/>
            <pc:sldMk cId="2478580375" sldId="462"/>
            <ac:spMk id="22" creationId="{55FB4984-CDF1-4D95-A46D-51C375CA5314}"/>
          </ac:spMkLst>
        </pc:spChg>
        <pc:spChg chg="del">
          <ac:chgData name="Xenakis, Dimitrios (INF)" userId="3ca3539b-a67f-42cc-88c7-3b40c12e6fbe" providerId="ADAL" clId="{5003146D-FF39-4280-A628-D89500254186}" dt="2021-08-16T10:49:56.180" v="6003" actId="478"/>
          <ac:spMkLst>
            <pc:docMk/>
            <pc:sldMk cId="2478580375" sldId="462"/>
            <ac:spMk id="26" creationId="{7CE7B2BC-89B2-4107-A219-7F859E0F2789}"/>
          </ac:spMkLst>
        </pc:spChg>
        <pc:cxnChg chg="add mod">
          <ac:chgData name="Xenakis, Dimitrios (INF)" userId="3ca3539b-a67f-42cc-88c7-3b40c12e6fbe" providerId="ADAL" clId="{5003146D-FF39-4280-A628-D89500254186}" dt="2021-08-23T10:19:42.137" v="8527" actId="14100"/>
          <ac:cxnSpMkLst>
            <pc:docMk/>
            <pc:sldMk cId="2478580375" sldId="462"/>
            <ac:cxnSpMk id="3" creationId="{51CD79F4-3113-4733-BDB2-A88270EBFBA8}"/>
          </ac:cxnSpMkLst>
        </pc:cxnChg>
      </pc:sldChg>
      <pc:sldChg chg="addSp modSp add mod modNotesTx">
        <pc:chgData name="Xenakis, Dimitrios (INF)" userId="3ca3539b-a67f-42cc-88c7-3b40c12e6fbe" providerId="ADAL" clId="{5003146D-FF39-4280-A628-D89500254186}" dt="2021-08-24T07:40:31.589" v="24962" actId="20577"/>
        <pc:sldMkLst>
          <pc:docMk/>
          <pc:sldMk cId="2581658707" sldId="463"/>
        </pc:sldMkLst>
        <pc:spChg chg="add mod ord">
          <ac:chgData name="Xenakis, Dimitrios (INF)" userId="3ca3539b-a67f-42cc-88c7-3b40c12e6fbe" providerId="ADAL" clId="{5003146D-FF39-4280-A628-D89500254186}" dt="2021-08-23T07:53:20.682" v="7517" actId="167"/>
          <ac:spMkLst>
            <pc:docMk/>
            <pc:sldMk cId="2581658707" sldId="463"/>
            <ac:spMk id="5" creationId="{9E2EC60E-18EA-425A-BF21-C9F425C9CB17}"/>
          </ac:spMkLst>
        </pc:spChg>
        <pc:spChg chg="add mod">
          <ac:chgData name="Xenakis, Dimitrios (INF)" userId="3ca3539b-a67f-42cc-88c7-3b40c12e6fbe" providerId="ADAL" clId="{5003146D-FF39-4280-A628-D89500254186}" dt="2021-08-23T10:34:52.404" v="8654"/>
          <ac:spMkLst>
            <pc:docMk/>
            <pc:sldMk cId="2581658707" sldId="463"/>
            <ac:spMk id="6" creationId="{B8684360-2645-4618-8359-BE22560D039D}"/>
          </ac:spMkLst>
        </pc:spChg>
        <pc:spChg chg="mod">
          <ac:chgData name="Xenakis, Dimitrios (INF)" userId="3ca3539b-a67f-42cc-88c7-3b40c12e6fbe" providerId="ADAL" clId="{5003146D-FF39-4280-A628-D89500254186}" dt="2021-08-23T10:33:48.288" v="8634" actId="1036"/>
          <ac:spMkLst>
            <pc:docMk/>
            <pc:sldMk cId="2581658707" sldId="463"/>
            <ac:spMk id="12" creationId="{3358AF69-F0D3-42D2-A7BF-08A0BF6E2C39}"/>
          </ac:spMkLst>
        </pc:spChg>
        <pc:spChg chg="mod">
          <ac:chgData name="Xenakis, Dimitrios (INF)" userId="3ca3539b-a67f-42cc-88c7-3b40c12e6fbe" providerId="ADAL" clId="{5003146D-FF39-4280-A628-D89500254186}" dt="2021-08-23T10:30:48.205" v="8570" actId="1036"/>
          <ac:spMkLst>
            <pc:docMk/>
            <pc:sldMk cId="2581658707" sldId="463"/>
            <ac:spMk id="18" creationId="{AF4561BF-7670-4387-8955-C7BD953ABC25}"/>
          </ac:spMkLst>
        </pc:spChg>
        <pc:picChg chg="mod modCrop">
          <ac:chgData name="Xenakis, Dimitrios (INF)" userId="3ca3539b-a67f-42cc-88c7-3b40c12e6fbe" providerId="ADAL" clId="{5003146D-FF39-4280-A628-D89500254186}" dt="2021-08-23T08:46:53.194" v="7527" actId="14100"/>
          <ac:picMkLst>
            <pc:docMk/>
            <pc:sldMk cId="2581658707" sldId="463"/>
            <ac:picMk id="4" creationId="{F55A0583-E02C-41AF-A347-7C9921084D26}"/>
          </ac:picMkLst>
        </pc:picChg>
      </pc:sldChg>
      <pc:sldChg chg="addSp modSp add mod modNotesTx">
        <pc:chgData name="Xenakis, Dimitrios (INF)" userId="3ca3539b-a67f-42cc-88c7-3b40c12e6fbe" providerId="ADAL" clId="{5003146D-FF39-4280-A628-D89500254186}" dt="2021-08-24T07:43:37.134" v="24983" actId="20577"/>
        <pc:sldMkLst>
          <pc:docMk/>
          <pc:sldMk cId="3679154627" sldId="464"/>
        </pc:sldMkLst>
        <pc:spChg chg="add mod ord">
          <ac:chgData name="Xenakis, Dimitrios (INF)" userId="3ca3539b-a67f-42cc-88c7-3b40c12e6fbe" providerId="ADAL" clId="{5003146D-FF39-4280-A628-D89500254186}" dt="2021-08-23T07:53:06.666" v="7515" actId="167"/>
          <ac:spMkLst>
            <pc:docMk/>
            <pc:sldMk cId="3679154627" sldId="464"/>
            <ac:spMk id="5" creationId="{DC202605-27FD-4C23-A759-A26A74F49C5F}"/>
          </ac:spMkLst>
        </pc:spChg>
        <pc:spChg chg="add mod">
          <ac:chgData name="Xenakis, Dimitrios (INF)" userId="3ca3539b-a67f-42cc-88c7-3b40c12e6fbe" providerId="ADAL" clId="{5003146D-FF39-4280-A628-D89500254186}" dt="2021-08-23T10:34:56.249" v="8656"/>
          <ac:spMkLst>
            <pc:docMk/>
            <pc:sldMk cId="3679154627" sldId="464"/>
            <ac:spMk id="6" creationId="{6998BCB4-9176-4E83-8C95-0300AA22ECAD}"/>
          </ac:spMkLst>
        </pc:spChg>
        <pc:spChg chg="mod">
          <ac:chgData name="Xenakis, Dimitrios (INF)" userId="3ca3539b-a67f-42cc-88c7-3b40c12e6fbe" providerId="ADAL" clId="{5003146D-FF39-4280-A628-D89500254186}" dt="2021-08-23T10:33:55.414" v="8636" actId="1036"/>
          <ac:spMkLst>
            <pc:docMk/>
            <pc:sldMk cId="3679154627" sldId="464"/>
            <ac:spMk id="12" creationId="{3358AF69-F0D3-42D2-A7BF-08A0BF6E2C39}"/>
          </ac:spMkLst>
        </pc:spChg>
        <pc:spChg chg="mod">
          <ac:chgData name="Xenakis, Dimitrios (INF)" userId="3ca3539b-a67f-42cc-88c7-3b40c12e6fbe" providerId="ADAL" clId="{5003146D-FF39-4280-A628-D89500254186}" dt="2021-08-23T10:30:54.100" v="8572" actId="1036"/>
          <ac:spMkLst>
            <pc:docMk/>
            <pc:sldMk cId="3679154627" sldId="464"/>
            <ac:spMk id="18" creationId="{AF4561BF-7670-4387-8955-C7BD953ABC25}"/>
          </ac:spMkLst>
        </pc:spChg>
        <pc:picChg chg="mod modCrop">
          <ac:chgData name="Xenakis, Dimitrios (INF)" userId="3ca3539b-a67f-42cc-88c7-3b40c12e6fbe" providerId="ADAL" clId="{5003146D-FF39-4280-A628-D89500254186}" dt="2021-08-23T08:52:40.961" v="7556" actId="14100"/>
          <ac:picMkLst>
            <pc:docMk/>
            <pc:sldMk cId="3679154627" sldId="464"/>
            <ac:picMk id="4" creationId="{F55A0583-E02C-41AF-A347-7C9921084D26}"/>
          </ac:picMkLst>
        </pc:picChg>
      </pc:sldChg>
      <pc:sldChg chg="addSp modSp add mod modAnim modNotesTx">
        <pc:chgData name="Xenakis, Dimitrios (INF)" userId="3ca3539b-a67f-42cc-88c7-3b40c12e6fbe" providerId="ADAL" clId="{5003146D-FF39-4280-A628-D89500254186}" dt="2021-08-24T07:29:30.684" v="24692" actId="1036"/>
        <pc:sldMkLst>
          <pc:docMk/>
          <pc:sldMk cId="2068324068" sldId="465"/>
        </pc:sldMkLst>
        <pc:spChg chg="add mod">
          <ac:chgData name="Xenakis, Dimitrios (INF)" userId="3ca3539b-a67f-42cc-88c7-3b40c12e6fbe" providerId="ADAL" clId="{5003146D-FF39-4280-A628-D89500254186}" dt="2021-08-23T10:34:59.615" v="8659"/>
          <ac:spMkLst>
            <pc:docMk/>
            <pc:sldMk cId="2068324068" sldId="465"/>
            <ac:spMk id="4" creationId="{0B925AE0-2038-40B5-BD67-17D72348F501}"/>
          </ac:spMkLst>
        </pc:spChg>
        <pc:spChg chg="add mod">
          <ac:chgData name="Xenakis, Dimitrios (INF)" userId="3ca3539b-a67f-42cc-88c7-3b40c12e6fbe" providerId="ADAL" clId="{5003146D-FF39-4280-A628-D89500254186}" dt="2021-08-24T07:13:01.348" v="24264" actId="14100"/>
          <ac:spMkLst>
            <pc:docMk/>
            <pc:sldMk cId="2068324068" sldId="465"/>
            <ac:spMk id="5" creationId="{7868B087-D091-401D-96AC-6AB76672816B}"/>
          </ac:spMkLst>
        </pc:spChg>
        <pc:spChg chg="add mod">
          <ac:chgData name="Xenakis, Dimitrios (INF)" userId="3ca3539b-a67f-42cc-88c7-3b40c12e6fbe" providerId="ADAL" clId="{5003146D-FF39-4280-A628-D89500254186}" dt="2021-08-24T07:29:30.684" v="24692" actId="1036"/>
          <ac:spMkLst>
            <pc:docMk/>
            <pc:sldMk cId="2068324068" sldId="465"/>
            <ac:spMk id="6" creationId="{DAB48654-DF61-489C-8D16-08DF116A28D2}"/>
          </ac:spMkLst>
        </pc:spChg>
        <pc:spChg chg="add mod">
          <ac:chgData name="Xenakis, Dimitrios (INF)" userId="3ca3539b-a67f-42cc-88c7-3b40c12e6fbe" providerId="ADAL" clId="{5003146D-FF39-4280-A628-D89500254186}" dt="2021-08-24T07:13:21.891" v="24283" actId="20577"/>
          <ac:spMkLst>
            <pc:docMk/>
            <pc:sldMk cId="2068324068" sldId="465"/>
            <ac:spMk id="7" creationId="{E7D0930A-3F6B-40E0-89AE-D53F734E10FF}"/>
          </ac:spMkLst>
        </pc:spChg>
        <pc:spChg chg="add mod">
          <ac:chgData name="Xenakis, Dimitrios (INF)" userId="3ca3539b-a67f-42cc-88c7-3b40c12e6fbe" providerId="ADAL" clId="{5003146D-FF39-4280-A628-D89500254186}" dt="2021-08-24T07:13:06.550" v="24266" actId="14100"/>
          <ac:spMkLst>
            <pc:docMk/>
            <pc:sldMk cId="2068324068" sldId="465"/>
            <ac:spMk id="8" creationId="{86EDCE32-ADE1-479E-A202-095D02E52F61}"/>
          </ac:spMkLst>
        </pc:spChg>
        <pc:spChg chg="add mod">
          <ac:chgData name="Xenakis, Dimitrios (INF)" userId="3ca3539b-a67f-42cc-88c7-3b40c12e6fbe" providerId="ADAL" clId="{5003146D-FF39-4280-A628-D89500254186}" dt="2021-08-24T07:12:59.082" v="24263" actId="14100"/>
          <ac:spMkLst>
            <pc:docMk/>
            <pc:sldMk cId="2068324068" sldId="465"/>
            <ac:spMk id="9" creationId="{7994C1E0-46CB-42E3-BD4E-63EB8FFD73EC}"/>
          </ac:spMkLst>
        </pc:spChg>
        <pc:spChg chg="mod">
          <ac:chgData name="Xenakis, Dimitrios (INF)" userId="3ca3539b-a67f-42cc-88c7-3b40c12e6fbe" providerId="ADAL" clId="{5003146D-FF39-4280-A628-D89500254186}" dt="2021-08-23T10:31:38.067" v="8593" actId="20577"/>
          <ac:spMkLst>
            <pc:docMk/>
            <pc:sldMk cId="2068324068" sldId="465"/>
            <ac:spMk id="48" creationId="{04B7A378-2135-4F62-A0B0-4FD9022407AA}"/>
          </ac:spMkLst>
        </pc:spChg>
        <pc:spChg chg="mod">
          <ac:chgData name="Xenakis, Dimitrios (INF)" userId="3ca3539b-a67f-42cc-88c7-3b40c12e6fbe" providerId="ADAL" clId="{5003146D-FF39-4280-A628-D89500254186}" dt="2021-08-23T10:34:03.292" v="8639" actId="1036"/>
          <ac:spMkLst>
            <pc:docMk/>
            <pc:sldMk cId="2068324068" sldId="465"/>
            <ac:spMk id="49" creationId="{BA07E4D7-FF64-4665-939A-A554822A84A0}"/>
          </ac:spMkLst>
        </pc:spChg>
      </pc:sldChg>
      <pc:sldMasterChg chg="delSldLayout">
        <pc:chgData name="Xenakis, Dimitrios (INF)" userId="3ca3539b-a67f-42cc-88c7-3b40c12e6fbe" providerId="ADAL" clId="{5003146D-FF39-4280-A628-D89500254186}" dt="2021-08-15T14:17:39.919" v="9" actId="47"/>
        <pc:sldMasterMkLst>
          <pc:docMk/>
          <pc:sldMasterMk cId="1650500097" sldId="2147483682"/>
        </pc:sldMasterMkLst>
        <pc:sldLayoutChg chg="del">
          <pc:chgData name="Xenakis, Dimitrios (INF)" userId="3ca3539b-a67f-42cc-88c7-3b40c12e6fbe" providerId="ADAL" clId="{5003146D-FF39-4280-A628-D89500254186}" dt="2021-08-15T14:17:39.919" v="9" actId="47"/>
          <pc:sldLayoutMkLst>
            <pc:docMk/>
            <pc:sldMasterMk cId="1650500097" sldId="2147483682"/>
            <pc:sldLayoutMk cId="559741098" sldId="214748378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73A2117-7156-464B-A32B-D11C422FB4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7 Ph.D. Students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84AC69-FC3C-E14B-9D9D-00936CAFF6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AE70C-D509-4E4B-9352-79C3D11520D1}" type="datetimeFigureOut">
              <a:rPr lang="de-DE" smtClean="0"/>
              <a:t>30.08.2021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FC5A2D-F8EA-2A48-B4F9-46DA29E7F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313281-26CF-9F44-9054-4890139233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837A5-4E29-AD49-B1D8-E1C9E0E444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81190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CH"/>
              <a:t>7 Ph.D. Students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602DA-7CEE-4298-AF4B-1C87D65BAB06}" type="datetimeFigureOut">
              <a:rPr lang="de-CH" smtClean="0"/>
              <a:t>30.08.2021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24C57-7758-4EF8-8A0E-FE171C8C181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543469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CH"/>
              <a:t>7 Ph.D. Students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9204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91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952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77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91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84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14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47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2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80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5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>
              <a:latin typeface="+mn-lt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2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CH"/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950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32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CH"/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998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CH"/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698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Tx/>
              <a:buNone/>
            </a:pPr>
            <a:endParaRPr lang="en-US" sz="1200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CH"/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02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Ph.D. Students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C57-7758-4EF8-8A0E-FE171C8C181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0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3.jpeg"/><Relationship Id="rId4" Type="http://schemas.openxmlformats.org/officeDocument/2006/relationships/tags" Target="../tags/tag22.xml"/><Relationship Id="rId9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 Titel-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220F-AF24-8D49-BCE6-4B7754B66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87200"/>
            <a:ext cx="7020000" cy="410369"/>
          </a:xfrm>
        </p:spPr>
        <p:txBody>
          <a:bodyPr anchor="b" anchorCtr="0"/>
          <a:lstStyle>
            <a:lvl1pPr>
              <a:defRPr>
                <a:solidFill>
                  <a:srgbClr val="E6002E"/>
                </a:solidFill>
              </a:defRPr>
            </a:lvl1pPr>
          </a:lstStyle>
          <a:p>
            <a:r>
              <a:rPr lang="de-DE"/>
              <a:t>Titel A (Arial 28pt., rot, max. 1 Zeile)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780191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1079535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Datum und Präsentationsort (Arial 12pt., max. 1 Zeile)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592F44-7A11-4746-8BCA-D8016987E6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581912"/>
            <a:ext cx="9144000" cy="3634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        Media Platzhalter: 25.4 (b) x 8.94 (h) cm </a:t>
            </a:r>
          </a:p>
        </p:txBody>
      </p:sp>
    </p:spTree>
    <p:extLst>
      <p:ext uri="{BB962C8B-B14F-4D97-AF65-F5344CB8AC3E}">
        <p14:creationId xmlns:p14="http://schemas.microsoft.com/office/powerpoint/2010/main" val="3392143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b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00584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Titel B (Arial 28pt., schwarz, max. 1 Zeile)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7189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70AC922-6444-A942-98D8-039519360B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733549"/>
            <a:ext cx="3810000" cy="2861311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5C21610-48D4-4899-AEF9-F28CBC4E6E0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4419600" y="1733549"/>
            <a:ext cx="4229100" cy="1371602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1E5AAF3-B914-4783-BDDF-027E09222BB1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4419600" y="3223258"/>
            <a:ext cx="4229100" cy="1371602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733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: Text-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6E1B1B3-D081-AB43-BE21-0F61E2F2D9D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5800" y="1276350"/>
            <a:ext cx="4648200" cy="37096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 Media Platzhalter: 12.7 (b) x 8.5 (h) cm 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040411C-234A-814D-906D-923A34543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1581912"/>
            <a:ext cx="3803400" cy="274320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2000"/>
              </a:lnSpc>
              <a:spcBef>
                <a:spcPts val="0"/>
              </a:spcBef>
              <a:buClr>
                <a:srgbClr val="E6002E"/>
              </a:buClr>
              <a:buFont typeface="Arial" panose="020B0604020202020204" pitchFamily="34" charset="0"/>
              <a:buChar char="•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6002E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/>
              <a:t>Fliesstext 1: Arial 16/20pt.</a:t>
            </a:r>
          </a:p>
          <a:p>
            <a:pPr lvl="1"/>
            <a:endParaRPr lang="de-DE"/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96" y="146304"/>
            <a:ext cx="70200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Inhalt aus Inhaltverzeichnis (Arial 12pt., schwarz, max. 1 Zeile)</a:t>
            </a:r>
          </a:p>
        </p:txBody>
      </p:sp>
      <p:sp>
        <p:nvSpPr>
          <p:cNvPr id="8" name="Titelplatzhalter 14">
            <a:extLst>
              <a:ext uri="{FF2B5EF4-FFF2-40B4-BE49-F238E27FC236}">
                <a16:creationId xmlns:a16="http://schemas.microsoft.com/office/drawing/2014/main" id="{5170EE32-28A9-F84A-AD01-7B8166009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4233781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: Folie für Grafik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0318CE9-39BE-CB41-9E7E-545A530383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581912"/>
            <a:ext cx="9144000" cy="30632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        Media Platzhalter: 25.4 (b) x 8.5 (h) cm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005840"/>
            <a:ext cx="7020000" cy="41036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Titel B (Arial 28pt., schwarz, max. 1 Zeile) </a:t>
            </a: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601A40B5-7701-6547-8618-E74203A19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6304"/>
            <a:ext cx="70200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Inhalt aus Inhaltverzeichnis (Arial 12pt., schwarz, max. 1 Zeile)</a:t>
            </a:r>
          </a:p>
        </p:txBody>
      </p:sp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CF6356AF-957D-A241-82E4-5276EE95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2157838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: Folie für Grafik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0318CE9-39BE-CB41-9E7E-545A530383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238250"/>
            <a:ext cx="9144000" cy="3771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        Media Platzhalter: 25.4 (b) x 8.5 (h) cm </a:t>
            </a: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847CF82D-D49A-4971-9367-988CA786A9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6304"/>
            <a:ext cx="70200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25877865-5883-4878-B7A9-E6F692EDF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3218821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ldlines: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4C16497-A32C-7C4C-AA22-3A67A5394F28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err="1"/>
              <a:t>UniBE</a:t>
            </a:r>
            <a:r>
              <a:rPr lang="de-DE"/>
              <a:t> PowerPoint Präsentation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8497A-C10F-C242-9121-2FA1817FF8DE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540000" y="2203200"/>
            <a:ext cx="7020000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800">
                <a:latin typeface="Arial" panose="020B0604020202020204" pitchFamily="34" charset="0"/>
                <a:cs typeface="Arial" panose="020B0604020202020204" pitchFamily="34" charset="0"/>
              </a:rPr>
              <a:t>Guidelines und Vorlagen: Mini Version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046D8A-2D5D-3944-B02F-74314F7A516F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40000" y="3564000"/>
            <a:ext cx="7020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i="0">
                <a:latin typeface="Arial" panose="020B0604020202020204" pitchFamily="34" charset="0"/>
                <a:cs typeface="Arial" panose="020B0604020202020204" pitchFamily="34" charset="0"/>
              </a:rPr>
              <a:t>Abteilung Marketing und Kommunikation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8769F7C-1529-394B-918C-BF53204833AB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540000" y="3834000"/>
            <a:ext cx="7020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 </a:t>
            </a:r>
            <a:r>
              <a:rPr lang="de-DE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kommunikation@unibe.ch</a:t>
            </a:r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Tel. +41 31 631 80 44</a:t>
            </a:r>
          </a:p>
        </p:txBody>
      </p:sp>
    </p:spTree>
    <p:extLst>
      <p:ext uri="{BB962C8B-B14F-4D97-AF65-F5344CB8AC3E}">
        <p14:creationId xmlns:p14="http://schemas.microsoft.com/office/powerpoint/2010/main" val="53875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ldlines: Ressourc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490FFC40-EB43-8445-ADDB-1EB6EA3CDAFF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2800" kern="1200">
                <a:solidFill>
                  <a:srgbClr val="E6002E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Guidelines</a:t>
            </a:r>
          </a:p>
        </p:txBody>
      </p:sp>
      <p:sp>
        <p:nvSpPr>
          <p:cNvPr id="16" name="Titelplatzhalter 14">
            <a:extLst>
              <a:ext uri="{FF2B5EF4-FFF2-40B4-BE49-F238E27FC236}">
                <a16:creationId xmlns:a16="http://schemas.microsoft.com/office/drawing/2014/main" id="{42BFD9EF-F981-634F-ACF1-E740654460D6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>
                <a:solidFill>
                  <a:schemeClr val="tx1"/>
                </a:solidFill>
              </a:rPr>
              <a:t>Auszeichnungen</a:t>
            </a:r>
          </a:p>
        </p:txBody>
      </p:sp>
      <p:sp>
        <p:nvSpPr>
          <p:cNvPr id="18" name="Titelplatzhalter 14">
            <a:extLst>
              <a:ext uri="{FF2B5EF4-FFF2-40B4-BE49-F238E27FC236}">
                <a16:creationId xmlns:a16="http://schemas.microsoft.com/office/drawing/2014/main" id="{5C76C480-E04E-D446-BBD5-9313C9BAB514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40000" y="1200150"/>
            <a:ext cx="7020000" cy="56425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de-DE" sz="1600">
                <a:solidFill>
                  <a:schemeClr val="tx1"/>
                </a:solidFill>
              </a:rPr>
              <a:t>Kopieren und Einfügen Piktogramme mit/ohne Definition</a:t>
            </a:r>
          </a:p>
          <a:p>
            <a:pPr>
              <a:lnSpc>
                <a:spcPts val="1200"/>
              </a:lnSpc>
            </a:pPr>
            <a:r>
              <a:rPr lang="de-CH" sz="1000">
                <a:solidFill>
                  <a:schemeClr val="tx1"/>
                </a:solidFill>
              </a:rPr>
              <a:t>Wenn Sie einen Inhalt besonders betonen oder sonst hervorheben wollen, stehen Ihnen </a:t>
            </a:r>
          </a:p>
          <a:p>
            <a:pPr>
              <a:lnSpc>
                <a:spcPts val="1200"/>
              </a:lnSpc>
            </a:pPr>
            <a:r>
              <a:rPr lang="de-CH" sz="1000">
                <a:solidFill>
                  <a:schemeClr val="tx1"/>
                </a:solidFill>
              </a:rPr>
              <a:t>folgende Piktogramme zur Verfügung. Sie können sie mit oder ohne Text verwenden.</a:t>
            </a:r>
            <a:endParaRPr lang="de-DE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37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lines: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490FFC40-EB43-8445-ADDB-1EB6EA3CDAFF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2800" kern="1200">
                <a:solidFill>
                  <a:srgbClr val="E6002E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Inhaltliche Guidelines 3</a:t>
            </a:r>
          </a:p>
        </p:txBody>
      </p:sp>
      <p:sp>
        <p:nvSpPr>
          <p:cNvPr id="5" name="Titelplatzhalter 14">
            <a:extLst>
              <a:ext uri="{FF2B5EF4-FFF2-40B4-BE49-F238E27FC236}">
                <a16:creationId xmlns:a16="http://schemas.microsoft.com/office/drawing/2014/main" id="{E84A9D7B-50BC-C44F-8802-31714A1943F3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>
                <a:solidFill>
                  <a:schemeClr val="tx1"/>
                </a:solidFill>
              </a:rPr>
              <a:t>Logo, Schrift, Farben und Typografie</a:t>
            </a:r>
          </a:p>
        </p:txBody>
      </p:sp>
      <p:sp>
        <p:nvSpPr>
          <p:cNvPr id="6" name="Titelplatzhalter 14">
            <a:extLst>
              <a:ext uri="{FF2B5EF4-FFF2-40B4-BE49-F238E27FC236}">
                <a16:creationId xmlns:a16="http://schemas.microsoft.com/office/drawing/2014/main" id="{EC272DF7-D34D-7546-A5CD-0E955FBF002B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40000" y="1350000"/>
            <a:ext cx="6480000" cy="361637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400"/>
              </a:lnSpc>
            </a:pPr>
            <a:r>
              <a:rPr lang="de-DE" sz="1400" err="1">
                <a:solidFill>
                  <a:schemeClr val="tx1"/>
                </a:solidFill>
              </a:rPr>
              <a:t>UniBe</a:t>
            </a:r>
            <a:r>
              <a:rPr lang="de-DE" sz="1400">
                <a:solidFill>
                  <a:schemeClr val="tx1"/>
                </a:solidFill>
              </a:rPr>
              <a:t> Logo ist </a:t>
            </a:r>
            <a:r>
              <a:rPr lang="de-DE" sz="1400" b="1">
                <a:solidFill>
                  <a:schemeClr val="tx1"/>
                </a:solidFill>
              </a:rPr>
              <a:t>immer</a:t>
            </a:r>
            <a:r>
              <a:rPr lang="de-DE" sz="1400">
                <a:solidFill>
                  <a:schemeClr val="tx1"/>
                </a:solidFill>
              </a:rPr>
              <a:t> sichtbar oben rechts auf den Inhalt Folien positioniert</a:t>
            </a:r>
          </a:p>
          <a:p>
            <a:pPr>
              <a:lnSpc>
                <a:spcPts val="2400"/>
              </a:lnSpc>
            </a:pPr>
            <a:r>
              <a:rPr lang="de-DE" sz="1400">
                <a:solidFill>
                  <a:schemeClr val="tx1"/>
                </a:solidFill>
              </a:rPr>
              <a:t>Schrift Familie: Arial</a:t>
            </a:r>
          </a:p>
          <a:p>
            <a:pPr>
              <a:lnSpc>
                <a:spcPts val="2400"/>
              </a:lnSpc>
            </a:pPr>
            <a:r>
              <a:rPr lang="de-DE" sz="1400" err="1">
                <a:solidFill>
                  <a:srgbClr val="E6002E"/>
                </a:solidFill>
              </a:rPr>
              <a:t>UniBe</a:t>
            </a:r>
            <a:r>
              <a:rPr lang="de-DE" sz="1400">
                <a:solidFill>
                  <a:srgbClr val="E6002E"/>
                </a:solidFill>
              </a:rPr>
              <a:t> Rot: R:230 G:0 B:46  |  HEX: #E6002E</a:t>
            </a:r>
          </a:p>
          <a:p>
            <a:pPr>
              <a:lnSpc>
                <a:spcPts val="2400"/>
              </a:lnSpc>
            </a:pPr>
            <a:r>
              <a:rPr lang="de-DE" sz="1400">
                <a:solidFill>
                  <a:schemeClr val="bg1">
                    <a:lumMod val="65000"/>
                  </a:schemeClr>
                </a:solidFill>
              </a:rPr>
              <a:t>Hintergrund Grau: R:217 G:217 B:217</a:t>
            </a:r>
          </a:p>
          <a:p>
            <a:pPr>
              <a:lnSpc>
                <a:spcPts val="2400"/>
              </a:lnSpc>
            </a:pPr>
            <a:r>
              <a:rPr lang="de-DE" sz="1400">
                <a:solidFill>
                  <a:schemeClr val="tx1"/>
                </a:solidFill>
              </a:rPr>
              <a:t>Media Platzhalter 1:1 = 25.4 (b) x 8.5 (h) cm, 144 dpi</a:t>
            </a:r>
          </a:p>
          <a:p>
            <a:pPr>
              <a:lnSpc>
                <a:spcPts val="1800"/>
              </a:lnSpc>
            </a:pPr>
            <a:endParaRPr lang="de-DE" sz="1400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chemeClr val="tx1"/>
                </a:solidFill>
              </a:rPr>
              <a:t>Typografie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>
                <a:solidFill>
                  <a:schemeClr val="tx1"/>
                </a:solidFill>
              </a:rPr>
              <a:t>Thema der Präsentation: Arial, 12pt.</a:t>
            </a:r>
          </a:p>
          <a:p>
            <a:pPr>
              <a:lnSpc>
                <a:spcPts val="1400"/>
              </a:lnSpc>
            </a:pPr>
            <a:r>
              <a:rPr lang="de-DE" sz="1200" b="0">
                <a:solidFill>
                  <a:srgbClr val="E6002E"/>
                </a:solidFill>
              </a:rPr>
              <a:t>Titel: Arial, 28/32pt., R:230 G:0 B:46, 1 Zeile</a:t>
            </a:r>
          </a:p>
          <a:p>
            <a:pPr>
              <a:lnSpc>
                <a:spcPts val="1400"/>
              </a:lnSpc>
            </a:pPr>
            <a:r>
              <a:rPr lang="de-DE" sz="1200" b="0">
                <a:solidFill>
                  <a:schemeClr val="tx1"/>
                </a:solidFill>
              </a:rPr>
              <a:t>Untertitel: Arial, 28/32pt., </a:t>
            </a:r>
            <a:r>
              <a:rPr lang="de-DE" sz="1200" b="0">
                <a:solidFill>
                  <a:srgbClr val="000000"/>
                </a:solidFill>
              </a:rPr>
              <a:t>max. 2 Zeilen</a:t>
            </a:r>
          </a:p>
          <a:p>
            <a:pPr>
              <a:lnSpc>
                <a:spcPts val="1400"/>
              </a:lnSpc>
            </a:pPr>
            <a:r>
              <a:rPr lang="de-DE" sz="1200" b="0">
                <a:solidFill>
                  <a:schemeClr val="tx1"/>
                </a:solidFill>
              </a:rPr>
              <a:t>Moderator und Organisationseinheit: Arial Fett, 14pt.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>
                <a:solidFill>
                  <a:schemeClr val="tx1"/>
                </a:solidFill>
              </a:rPr>
              <a:t>Datum und Präsentationsort: Arial, 12pt.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>
                <a:solidFill>
                  <a:schemeClr val="tx1"/>
                </a:solidFill>
              </a:rPr>
              <a:t>Inhalt Nr. XY: Arial, 20/24pt.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>
                <a:solidFill>
                  <a:schemeClr val="tx1"/>
                </a:solidFill>
              </a:rPr>
              <a:t>Aussage XY: Arial Fett, 16/20pt.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err="1">
                <a:solidFill>
                  <a:schemeClr val="tx1"/>
                </a:solidFill>
              </a:rPr>
              <a:t>Fliesstext</a:t>
            </a:r>
            <a:r>
              <a:rPr lang="de-DE" sz="1200" b="0">
                <a:solidFill>
                  <a:schemeClr val="tx1"/>
                </a:solidFill>
              </a:rPr>
              <a:t> XY: Arial, 16/20pt.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err="1">
                <a:solidFill>
                  <a:schemeClr val="tx1"/>
                </a:solidFill>
              </a:rPr>
              <a:t>Fliesstext</a:t>
            </a:r>
            <a:r>
              <a:rPr lang="de-DE" sz="1200" b="0">
                <a:solidFill>
                  <a:schemeClr val="tx1"/>
                </a:solidFill>
              </a:rPr>
              <a:t> Ebene: Arial, 20pt., 18pt., 16pt.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525E251-FD30-C74A-99DE-8B05E2B3939A}"/>
              </a:ext>
            </a:extLst>
          </p:cNvPr>
          <p:cNvCxnSpPr>
            <a:cxnSpLocks noGrp="1" noSelect="1" noRot="1" noMove="1" noResize="1" noEditPoints="1" noAdjustHandles="1" noChangeArrowheads="1" noChangeShapeType="1"/>
          </p:cNvCxnSpPr>
          <p:nvPr userDrawn="1">
            <p:custDataLst>
              <p:tags r:id="rId4"/>
            </p:custDataLst>
          </p:nvPr>
        </p:nvCxnSpPr>
        <p:spPr>
          <a:xfrm>
            <a:off x="540000" y="2988000"/>
            <a:ext cx="6480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96329C5F-757A-794E-BBCE-F3CC105898C4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5"/>
            </p:custDataLst>
          </p:nvPr>
        </p:nvSpPr>
        <p:spPr>
          <a:xfrm>
            <a:off x="7920000" y="1350000"/>
            <a:ext cx="1219200" cy="8889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000"/>
              </a:lnSpc>
            </a:pPr>
            <a:r>
              <a:rPr lang="de-DE" sz="800" b="1">
                <a:solidFill>
                  <a:schemeClr val="tx1"/>
                </a:solidFill>
              </a:rPr>
              <a:t>Kontakt</a:t>
            </a:r>
            <a:endParaRPr lang="de-DE" sz="800" b="0">
              <a:solidFill>
                <a:schemeClr val="tx1"/>
              </a:solidFill>
            </a:endParaRPr>
          </a:p>
          <a:p>
            <a:pPr>
              <a:lnSpc>
                <a:spcPts val="1000"/>
              </a:lnSpc>
            </a:pPr>
            <a:r>
              <a:rPr lang="de-DE" sz="800" b="0">
                <a:solidFill>
                  <a:schemeClr val="tx1"/>
                </a:solidFill>
              </a:rPr>
              <a:t>Fragen zu den </a:t>
            </a:r>
            <a:r>
              <a:rPr lang="de-DE" sz="800" b="0" err="1">
                <a:solidFill>
                  <a:schemeClr val="tx1"/>
                </a:solidFill>
              </a:rPr>
              <a:t>UniBE</a:t>
            </a:r>
            <a:r>
              <a:rPr lang="de-DE" sz="800" b="0">
                <a:solidFill>
                  <a:schemeClr val="tx1"/>
                </a:solidFill>
              </a:rPr>
              <a:t> PowerPoint Vorlagen: </a:t>
            </a:r>
          </a:p>
          <a:p>
            <a:pPr>
              <a:lnSpc>
                <a:spcPts val="1000"/>
              </a:lnSpc>
            </a:pPr>
            <a:r>
              <a:rPr lang="de-DE" sz="800" b="0" err="1">
                <a:solidFill>
                  <a:schemeClr val="tx1"/>
                </a:solidFill>
              </a:rPr>
              <a:t>kommunikation</a:t>
            </a:r>
            <a:r>
              <a:rPr lang="de-DE" sz="800" b="0">
                <a:solidFill>
                  <a:schemeClr val="tx1"/>
                </a:solidFill>
              </a:rPr>
              <a:t>@</a:t>
            </a:r>
          </a:p>
          <a:p>
            <a:pPr>
              <a:lnSpc>
                <a:spcPts val="1000"/>
              </a:lnSpc>
            </a:pPr>
            <a:r>
              <a:rPr lang="de-DE" sz="800" b="0" err="1">
                <a:solidFill>
                  <a:schemeClr val="tx1"/>
                </a:solidFill>
              </a:rPr>
              <a:t>unibe.ch</a:t>
            </a:r>
            <a:r>
              <a:rPr lang="de-DE" sz="800" b="0">
                <a:solidFill>
                  <a:schemeClr val="tx1"/>
                </a:solidFill>
              </a:rPr>
              <a:t> oder </a:t>
            </a:r>
          </a:p>
          <a:p>
            <a:pPr>
              <a:lnSpc>
                <a:spcPts val="1000"/>
              </a:lnSpc>
            </a:pPr>
            <a:r>
              <a:rPr lang="de-DE" sz="800" b="0">
                <a:solidFill>
                  <a:schemeClr val="tx1"/>
                </a:solidFill>
              </a:rPr>
              <a:t>Tel. + 41 31 631 80 44</a:t>
            </a:r>
          </a:p>
          <a:p>
            <a:pPr>
              <a:lnSpc>
                <a:spcPts val="1000"/>
              </a:lnSpc>
            </a:pPr>
            <a:endParaRPr lang="de-DE" sz="800" b="1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C2E508-06CA-D64A-A4D9-AAF3FB62D703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91" y="1832535"/>
            <a:ext cx="697217" cy="990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E28F87-7B73-E341-9972-6E84FF110996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66" y="1836735"/>
            <a:ext cx="656454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9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220F-AF24-8D49-BCE6-4B7754B66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87200"/>
            <a:ext cx="7020000" cy="410369"/>
          </a:xfrm>
        </p:spPr>
        <p:txBody>
          <a:bodyPr anchor="b" anchorCtr="0"/>
          <a:lstStyle>
            <a:lvl1pPr>
              <a:defRPr>
                <a:solidFill>
                  <a:srgbClr val="E6002E"/>
                </a:solidFill>
              </a:defRPr>
            </a:lvl1pPr>
          </a:lstStyle>
          <a:p>
            <a:r>
              <a:rPr lang="de-CH" spc="-15"/>
              <a:t>Vielen Dank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1306722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1576800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pc="20">
                <a:solidFill>
                  <a:srgbClr val="231F20"/>
                </a:solidFill>
              </a:rPr>
              <a:t>für Ihre Aufmerksamkeit</a:t>
            </a:r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592F44-7A11-4746-8BCA-D8016987E6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2047579"/>
            <a:ext cx="9144000" cy="321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        Media Platzhalter: 25.4 (b) x 8.94 (h) cm </a:t>
            </a:r>
          </a:p>
        </p:txBody>
      </p:sp>
    </p:spTree>
    <p:extLst>
      <p:ext uri="{BB962C8B-B14F-4D97-AF65-F5344CB8AC3E}">
        <p14:creationId xmlns:p14="http://schemas.microsoft.com/office/powerpoint/2010/main" val="2582863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 Titel-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4">
            <a:extLst>
              <a:ext uri="{FF2B5EF4-FFF2-40B4-BE49-F238E27FC236}">
                <a16:creationId xmlns:a16="http://schemas.microsoft.com/office/drawing/2014/main" id="{A4657668-A8BC-5644-AAC4-0A0F9B6AD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Titel A (Arial 28/32pt., </a:t>
            </a:r>
            <a:br>
              <a:rPr lang="de-DE"/>
            </a:br>
            <a:r>
              <a:rPr lang="de-DE"/>
              <a:t>rot, max. 2 Zeilen)</a:t>
            </a:r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96E4DF1E-A1CC-45E3-864A-B67C8FD5C0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6304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Thema der Präsentation (</a:t>
            </a:r>
            <a:r>
              <a:rPr lang="de-DE" err="1"/>
              <a:t>gemäss</a:t>
            </a:r>
            <a:r>
              <a:rPr lang="de-DE"/>
              <a:t> Titelfolie: Arial 12pt., schwarz, max. 1 Zeile)</a:t>
            </a:r>
          </a:p>
        </p:txBody>
      </p:sp>
    </p:spTree>
    <p:extLst>
      <p:ext uri="{BB962C8B-B14F-4D97-AF65-F5344CB8AC3E}">
        <p14:creationId xmlns:p14="http://schemas.microsoft.com/office/powerpoint/2010/main" val="4118817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: Titel-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3562350"/>
            <a:ext cx="7020000" cy="1661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3834000"/>
            <a:ext cx="7020000" cy="1661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2203200"/>
            <a:ext cx="7020000" cy="9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Titel B (Arial 28/32pt., </a:t>
            </a:r>
            <a:br>
              <a:rPr lang="de-DE"/>
            </a:br>
            <a:r>
              <a:rPr lang="de-DE"/>
              <a:t>schwarz, max. 2 Zeilen) </a:t>
            </a:r>
          </a:p>
        </p:txBody>
      </p:sp>
      <p:sp>
        <p:nvSpPr>
          <p:cNvPr id="13" name="Titelplatzhalter 14">
            <a:extLst>
              <a:ext uri="{FF2B5EF4-FFF2-40B4-BE49-F238E27FC236}">
                <a16:creationId xmlns:a16="http://schemas.microsoft.com/office/drawing/2014/main" id="{A4657668-A8BC-5644-AAC4-0A0F9B6AD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Titel A (Arial 28/32pt., </a:t>
            </a:r>
            <a:br>
              <a:rPr lang="de-DE"/>
            </a:br>
            <a:r>
              <a:rPr lang="de-DE"/>
              <a:t>rot,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28265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: Inhalt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1FC3BBB-A060-D84D-A85B-A61AE52B9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800" y="1581912"/>
            <a:ext cx="7020000" cy="3063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Inhalt Nr. 2</a:t>
            </a:r>
          </a:p>
          <a:p>
            <a:pPr lvl="1"/>
            <a:endParaRPr lang="de-DE"/>
          </a:p>
          <a:p>
            <a:pPr lvl="1"/>
            <a:endParaRPr lang="de-DE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16AC8D8E-CDF7-E043-997B-4F40A5E71F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6304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Thema der Präsentation (</a:t>
            </a:r>
            <a:r>
              <a:rPr lang="de-DE" err="1"/>
              <a:t>gemäss</a:t>
            </a:r>
            <a:r>
              <a:rPr lang="de-DE"/>
              <a:t> Titelfolie: Arial 12pt., schwarz, max. 1 Zeile)</a:t>
            </a:r>
          </a:p>
        </p:txBody>
      </p:sp>
      <p:sp>
        <p:nvSpPr>
          <p:cNvPr id="10" name="Titelplatzhalter 14">
            <a:extLst>
              <a:ext uri="{FF2B5EF4-FFF2-40B4-BE49-F238E27FC236}">
                <a16:creationId xmlns:a16="http://schemas.microsoft.com/office/drawing/2014/main" id="{F49DC73E-0ADC-CB4B-B483-695B4466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8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291F5CB2-B1A0-3141-810A-EA3DABABC3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6AB2C14-F465-F643-BD65-D6125390A9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866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 Inhalt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1FC3BBB-A060-D84D-A85B-A61AE52B9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800" y="1581912"/>
            <a:ext cx="4261800" cy="3063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Inhalt Nr. 1: Arial 20/24pt.</a:t>
            </a:r>
          </a:p>
          <a:p>
            <a:pPr lvl="0"/>
            <a:endParaRPr lang="de-DE"/>
          </a:p>
          <a:p>
            <a:pPr lvl="0"/>
            <a:r>
              <a:rPr lang="de-DE"/>
              <a:t>Inhalt Nr. 2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236500E-83E7-924C-AF0B-0F29C91C1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581912"/>
            <a:ext cx="3727200" cy="3063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Inhalt Nr. 3: Arial 20/24pt.</a:t>
            </a:r>
          </a:p>
          <a:p>
            <a:pPr lvl="0"/>
            <a:endParaRPr lang="de-DE"/>
          </a:p>
          <a:p>
            <a:pPr lvl="0"/>
            <a:r>
              <a:rPr lang="de-DE"/>
              <a:t>Inhalt Nr. 4</a:t>
            </a:r>
          </a:p>
          <a:p>
            <a:pPr lvl="0"/>
            <a:endParaRPr lang="de-DE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16AC8D8E-CDF7-E043-997B-4F40A5E71F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6304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Thema der Präsentation (</a:t>
            </a:r>
            <a:r>
              <a:rPr lang="de-DE" err="1"/>
              <a:t>gemäss</a:t>
            </a:r>
            <a:r>
              <a:rPr lang="de-DE"/>
              <a:t> Titelfolie: Arial 12pt., schwarz, max. 1 Zeile)</a:t>
            </a:r>
          </a:p>
        </p:txBody>
      </p:sp>
      <p:sp>
        <p:nvSpPr>
          <p:cNvPr id="10" name="Titelplatzhalter 14">
            <a:extLst>
              <a:ext uri="{FF2B5EF4-FFF2-40B4-BE49-F238E27FC236}">
                <a16:creationId xmlns:a16="http://schemas.microsoft.com/office/drawing/2014/main" id="{F49DC73E-0ADC-CB4B-B483-695B4466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291F5CB2-B1A0-3141-810A-EA3DABABC3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6AB2C14-F465-F643-BD65-D6125390A9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752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1700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Titel B (Arial 28pt., schwarz, max. 1 Zeile)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23164D8-30C4-CA40-B858-A93802E24B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1581912"/>
            <a:ext cx="3726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Bef>
                <a:spcPts val="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Aussage 1: Arial Fett 16pt.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040411C-234A-814D-906D-923A34543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2038350"/>
            <a:ext cx="3726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0"/>
              </a:spcBef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Fliesstext</a:t>
            </a:r>
            <a:r>
              <a:rPr lang="de-DE"/>
              <a:t> 1: Arial 16/20pt.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BA9C34C3-74C1-1046-BC15-F9C16906BA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8000" y="1581912"/>
            <a:ext cx="3726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Bef>
                <a:spcPts val="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Aussage 2: Arial Fett 16pt.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4D60A118-8FB6-A640-B56D-40FCAF7BFB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8000" y="2028399"/>
            <a:ext cx="3726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0"/>
              </a:spcBef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Fliesstext</a:t>
            </a:r>
            <a:r>
              <a:rPr lang="de-DE"/>
              <a:t> 2: Arial 16/20pt.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6304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110926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00584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Titel B (Arial 28pt., schwarz, max. 1 Zeile)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7189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70AC922-6444-A942-98D8-039519360B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0000" y="1581912"/>
            <a:ext cx="3727200" cy="2590800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2B75F21-AF2E-9341-B9E7-91E3CDFAE52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876800" y="1581912"/>
            <a:ext cx="3727200" cy="2590800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76213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4147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b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00584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Titel B (Arial 28pt., schwarz, max. 1 Zeile)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147189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864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/>
              <a:t>Titel A (Arial 28pt., rot, max. 1 Zeile)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70AC922-6444-A942-98D8-039519360B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1733549"/>
            <a:ext cx="2667000" cy="2523259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5C21610-48D4-4899-AEF9-F28CBC4E6E0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086100" y="1728353"/>
            <a:ext cx="2667000" cy="2523259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1E5AAF3-B914-4783-BDDF-027E09222BB1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5943600" y="1728354"/>
            <a:ext cx="2667000" cy="2523259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Clr>
                <a:srgbClr val="E6002E"/>
              </a:buClr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1. Ebene 20pt.</a:t>
            </a:r>
          </a:p>
          <a:p>
            <a:pPr lvl="2"/>
            <a:r>
              <a:rPr lang="de-DE"/>
              <a:t>2. Ebene 18pt.</a:t>
            </a:r>
          </a:p>
          <a:p>
            <a:pPr lvl="2"/>
            <a:r>
              <a:rPr lang="de-DE"/>
              <a:t>2. Ebene</a:t>
            </a:r>
          </a:p>
          <a:p>
            <a:pPr lvl="3"/>
            <a:r>
              <a:rPr lang="de-DE"/>
              <a:t>3. Ebene 16pt.</a:t>
            </a:r>
          </a:p>
          <a:p>
            <a:pPr lvl="3"/>
            <a:r>
              <a:rPr lang="de-DE"/>
              <a:t>3. Ebene</a:t>
            </a:r>
          </a:p>
          <a:p>
            <a:pPr lvl="3"/>
            <a:r>
              <a:rPr lang="de-DE"/>
              <a:t>3. Ebene</a:t>
            </a:r>
            <a:endParaRPr lang="de-CH"/>
          </a:p>
          <a:p>
            <a:pPr lvl="3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6404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emf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tags" Target="../tags/tag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>
            <a:extLst>
              <a:ext uri="{FF2B5EF4-FFF2-40B4-BE49-F238E27FC236}">
                <a16:creationId xmlns:a16="http://schemas.microsoft.com/office/drawing/2014/main" id="{672FFD4B-953E-1948-9D3C-E799629962F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70000"/>
            <a:ext cx="46037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4249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D1CC1DEE-A5BE-164E-9082-DE28396C7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Titel A:  (Arial 28pt., rot, max. 1 Zeile) </a:t>
            </a:r>
          </a:p>
        </p:txBody>
      </p:sp>
      <p:pic>
        <p:nvPicPr>
          <p:cNvPr id="8" name="Bild 5">
            <a:extLst>
              <a:ext uri="{FF2B5EF4-FFF2-40B4-BE49-F238E27FC236}">
                <a16:creationId xmlns:a16="http://schemas.microsoft.com/office/drawing/2014/main" id="{8EF88773-CF19-0446-8E72-82C3FC2CA652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65" r:id="rId2"/>
  </p:sldLayoutIdLst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F26B43"/>
          </p15:clr>
        </p15:guide>
        <p15:guide id="3" pos="4752" userDrawn="1">
          <p15:clr>
            <a:srgbClr val="F26B43"/>
          </p15:clr>
        </p15:guide>
        <p15:guide id="4" pos="5664" userDrawn="1">
          <p15:clr>
            <a:srgbClr val="F26B43"/>
          </p15:clr>
        </p15:guide>
        <p15:guide id="6" pos="336" userDrawn="1">
          <p15:clr>
            <a:srgbClr val="F26B43"/>
          </p15:clr>
        </p15:guide>
        <p15:guide id="13" orient="horz" pos="836" userDrawn="1">
          <p15:clr>
            <a:srgbClr val="F26B43"/>
          </p15:clr>
        </p15:guide>
        <p15:guide id="15" orient="horz" pos="631" userDrawn="1">
          <p15:clr>
            <a:srgbClr val="F26B43"/>
          </p15:clr>
        </p15:guide>
        <p15:guide id="21" orient="horz" pos="1208" userDrawn="1">
          <p15:clr>
            <a:srgbClr val="F26B43"/>
          </p15:clr>
        </p15:guide>
        <p15:guide id="22" orient="horz" pos="4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D1CC1DEE-A5BE-164E-9082-DE28396C7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e-DE"/>
              <a:t>Titel A (Arial 28/32pt., </a:t>
            </a:r>
            <a:br>
              <a:rPr lang="de-DE"/>
            </a:br>
            <a:r>
              <a:rPr lang="de-DE"/>
              <a:t>rot, max. 2 Zeilen) </a:t>
            </a:r>
          </a:p>
        </p:txBody>
      </p:sp>
      <p:pic>
        <p:nvPicPr>
          <p:cNvPr id="4" name="Bild 5">
            <a:extLst>
              <a:ext uri="{FF2B5EF4-FFF2-40B4-BE49-F238E27FC236}">
                <a16:creationId xmlns:a16="http://schemas.microsoft.com/office/drawing/2014/main" id="{FCC3D389-9973-964B-91ED-5643E78F35A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78" r:id="rId2"/>
  </p:sldLayoutIdLst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84" userDrawn="1">
          <p15:clr>
            <a:srgbClr val="F26B43"/>
          </p15:clr>
        </p15:guide>
        <p15:guide id="2" pos="336">
          <p15:clr>
            <a:srgbClr val="F26B43"/>
          </p15:clr>
        </p15:guide>
        <p15:guide id="3" pos="4752" userDrawn="1">
          <p15:clr>
            <a:srgbClr val="F26B43"/>
          </p15:clr>
        </p15:guide>
        <p15:guide id="4" pos="5664" userDrawn="1">
          <p15:clr>
            <a:srgbClr val="F26B43"/>
          </p15:clr>
        </p15:guide>
        <p15:guide id="6" orient="horz" pos="1432" userDrawn="1">
          <p15:clr>
            <a:srgbClr val="F26B43"/>
          </p15:clr>
        </p15:guide>
        <p15:guide id="12" orient="horz" pos="225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768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/>
              <a:t>Titel A (Arial 28pt., rot, max. 1 Zeile)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EBF98FB-2886-B941-8FDB-3481055A357B}"/>
              </a:ext>
            </a:extLst>
          </p:cNvPr>
          <p:cNvSpPr/>
          <p:nvPr userDrawn="1"/>
        </p:nvSpPr>
        <p:spPr>
          <a:xfrm>
            <a:off x="0" y="1276350"/>
            <a:ext cx="9144000" cy="3709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F06A9DEA-0FB9-8F47-9F85-6FBBED932B69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E8D0C-14F6-CE42-B947-C439B799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C14-F465-F643-BD65-D6125390A9E0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C8EDBC1-FAB1-5049-8E88-A148342FA57D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B2C14-F465-F643-BD65-D6125390A9E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46E2520-6889-A743-9B33-C33B30D332DC}"/>
              </a:ext>
            </a:extLst>
          </p:cNvPr>
          <p:cNvSpPr txBox="1">
            <a:spLocks/>
          </p:cNvSpPr>
          <p:nvPr userDrawn="1"/>
        </p:nvSpPr>
        <p:spPr>
          <a:xfrm>
            <a:off x="533400" y="4984750"/>
            <a:ext cx="1440000" cy="1587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E4E90-A1E4-1B42-8CCE-F5D8D3FE1ED0}" type="slidenum">
              <a:rPr lang="de-DE" smtClean="0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0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76" r:id="rId2"/>
    <p:sldLayoutId id="2147483688" r:id="rId3"/>
    <p:sldLayoutId id="2147483766" r:id="rId4"/>
    <p:sldLayoutId id="2147483777" r:id="rId5"/>
    <p:sldLayoutId id="2147483780" r:id="rId6"/>
    <p:sldLayoutId id="2147483754" r:id="rId7"/>
    <p:sldLayoutId id="2147483767" r:id="rId8"/>
  </p:sldLayoutIdLst>
  <p:hf hdr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 userDrawn="1">
          <p15:clr>
            <a:srgbClr val="F26B43"/>
          </p15:clr>
        </p15:guide>
        <p15:guide id="4" orient="horz" pos="1380" userDrawn="1">
          <p15:clr>
            <a:srgbClr val="F26B43"/>
          </p15:clr>
        </p15:guide>
        <p15:guide id="9" pos="2688" userDrawn="1">
          <p15:clr>
            <a:srgbClr val="F26B43"/>
          </p15:clr>
        </p15:guide>
        <p15:guide id="10" pos="307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9" orient="horz" pos="780" userDrawn="1">
          <p15:clr>
            <a:srgbClr val="F26B43"/>
          </p15:clr>
        </p15:guide>
        <p15:guide id="20" orient="horz" pos="189" userDrawn="1">
          <p15:clr>
            <a:srgbClr val="F26B43"/>
          </p15:clr>
        </p15:guide>
        <p15:guide id="24" orient="horz" pos="1213" userDrawn="1">
          <p15:clr>
            <a:srgbClr val="F26B43"/>
          </p15:clr>
        </p15:guide>
        <p15:guide id="25" orient="horz" pos="634" userDrawn="1">
          <p15:clr>
            <a:srgbClr val="F26B43"/>
          </p15:clr>
        </p15:guide>
        <p15:guide id="26" orient="horz" pos="472" userDrawn="1">
          <p15:clr>
            <a:srgbClr val="F26B43"/>
          </p15:clr>
        </p15:guide>
        <p15:guide id="29" orient="horz" pos="2981" userDrawn="1">
          <p15:clr>
            <a:srgbClr val="F26B43"/>
          </p15:clr>
        </p15:guide>
        <p15:guide id="30" orient="horz" pos="31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/>
              <a:t>Titel A (Arial 28pt., rot, max. 1 Zeile) 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F06A9DEA-0FB9-8F47-9F85-6FBBED932B69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E8D0C-14F6-CE42-B947-C439B799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C14-F465-F643-BD65-D6125390A9E0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C8EDBC1-FAB1-5049-8E88-A148342FA57D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B2C14-F465-F643-BD65-D6125390A9E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46E2520-6889-A743-9B33-C33B30D332DC}"/>
              </a:ext>
            </a:extLst>
          </p:cNvPr>
          <p:cNvSpPr txBox="1">
            <a:spLocks/>
          </p:cNvSpPr>
          <p:nvPr userDrawn="1"/>
        </p:nvSpPr>
        <p:spPr>
          <a:xfrm>
            <a:off x="533400" y="4984750"/>
            <a:ext cx="1440000" cy="1587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E4E90-A1E4-1B42-8CCE-F5D8D3FE1ED0}" type="slidenum">
              <a:rPr lang="de-DE" smtClean="0">
                <a:solidFill>
                  <a:schemeClr val="tx1"/>
                </a:solidFill>
              </a:rPr>
              <a:pPr/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hf hdr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4" orient="horz" pos="1380">
          <p15:clr>
            <a:srgbClr val="F26B43"/>
          </p15:clr>
        </p15:guide>
        <p15:guide id="9" pos="2688">
          <p15:clr>
            <a:srgbClr val="F26B43"/>
          </p15:clr>
        </p15:guide>
        <p15:guide id="10" pos="3072">
          <p15:clr>
            <a:srgbClr val="F26B43"/>
          </p15:clr>
        </p15:guide>
        <p15:guide id="11" pos="2880">
          <p15:clr>
            <a:srgbClr val="F26B43"/>
          </p15:clr>
        </p15:guide>
        <p15:guide id="12" pos="5424">
          <p15:clr>
            <a:srgbClr val="F26B43"/>
          </p15:clr>
        </p15:guide>
        <p15:guide id="19" orient="horz" pos="780">
          <p15:clr>
            <a:srgbClr val="F26B43"/>
          </p15:clr>
        </p15:guide>
        <p15:guide id="20" orient="horz" pos="324" userDrawn="1">
          <p15:clr>
            <a:srgbClr val="F26B43"/>
          </p15:clr>
        </p15:guide>
        <p15:guide id="24" orient="horz" pos="1213">
          <p15:clr>
            <a:srgbClr val="F26B43"/>
          </p15:clr>
        </p15:guide>
        <p15:guide id="25" orient="horz" pos="634">
          <p15:clr>
            <a:srgbClr val="F26B43"/>
          </p15:clr>
        </p15:guide>
        <p15:guide id="26" orient="horz" pos="472">
          <p15:clr>
            <a:srgbClr val="F26B43"/>
          </p15:clr>
        </p15:guide>
        <p15:guide id="29" orient="horz" pos="2981">
          <p15:clr>
            <a:srgbClr val="F26B43"/>
          </p15:clr>
        </p15:guide>
        <p15:guide id="30" orient="horz" pos="31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5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CH" sz="2800" kern="1200">
                <a:solidFill>
                  <a:srgbClr val="E6002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Inhaltliche Guidelines</a:t>
            </a:r>
            <a:endParaRPr lang="de-DE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C5C4CF1-EFE9-DB4F-BB02-A27793C328E6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6"/>
            </p:custDataLst>
          </p:nvPr>
        </p:nvSpPr>
        <p:spPr>
          <a:xfrm>
            <a:off x="5400000" y="5004000"/>
            <a:ext cx="3600000" cy="11285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Copyright Kommunikation </a:t>
            </a:r>
            <a:r>
              <a:rPr lang="de-DE" err="1"/>
              <a:t>UniBE</a:t>
            </a:r>
            <a:r>
              <a:rPr lang="de-DE"/>
              <a:t>: Version 3.0, 11.2018</a:t>
            </a:r>
          </a:p>
        </p:txBody>
      </p:sp>
      <p:pic>
        <p:nvPicPr>
          <p:cNvPr id="5" name="Bild 5">
            <a:extLst>
              <a:ext uri="{FF2B5EF4-FFF2-40B4-BE49-F238E27FC236}">
                <a16:creationId xmlns:a16="http://schemas.microsoft.com/office/drawing/2014/main" id="{C6DE84E5-9B63-C34F-923D-EB0B80D7BF96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5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58" r:id="rId3"/>
  </p:sldLayoutIdLst>
  <p:hf hdr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664" userDrawn="1">
          <p15:clr>
            <a:srgbClr val="F26B43"/>
          </p15:clr>
        </p15:guide>
        <p15:guide id="7" orient="horz" pos="634" userDrawn="1">
          <p15:clr>
            <a:srgbClr val="F26B43"/>
          </p15:clr>
        </p15:guide>
        <p15:guide id="9" orient="horz" pos="4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jpeg"/><Relationship Id="rId18" Type="http://schemas.openxmlformats.org/officeDocument/2006/relationships/image" Target="../media/image4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sv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54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hyperlink" Target="mailto:dimitrios.xenakis@inf.unibe.ch" TargetMode="Externa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0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κειμένου 8">
            <a:extLst>
              <a:ext uri="{FF2B5EF4-FFF2-40B4-BE49-F238E27FC236}">
                <a16:creationId xmlns:a16="http://schemas.microsoft.com/office/drawing/2014/main" id="{46879D4A-9465-4252-8BBD-1CE35568EFF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40000" y="3834000"/>
            <a:ext cx="7020000" cy="166199"/>
          </a:xfrm>
        </p:spPr>
        <p:txBody>
          <a:bodyPr/>
          <a:lstStyle/>
          <a:p>
            <a:r>
              <a:rPr lang="de-DE">
                <a:latin typeface="+mn-lt"/>
              </a:rPr>
              <a:t>15/08/2021, BENEFRI Summer School 2021</a:t>
            </a:r>
            <a:endParaRPr lang="el-GR">
              <a:latin typeface="+mn-lt"/>
            </a:endParaRPr>
          </a:p>
        </p:txBody>
      </p:sp>
      <p:sp>
        <p:nvSpPr>
          <p:cNvPr id="2" name="Name">
            <a:extLst>
              <a:ext uri="{FF2B5EF4-FFF2-40B4-BE49-F238E27FC236}">
                <a16:creationId xmlns:a16="http://schemas.microsoft.com/office/drawing/2014/main" id="{7A48D265-F1F9-E940-A479-8D1BB147D4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"/>
            <p:custDataLst>
              <p:tags r:id="rId1"/>
            </p:custDataLst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>
                <a:latin typeface="+mn-lt"/>
              </a:rPr>
              <a:t>Dimitris Xenakis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AB1BA-4463-4645-ABB7-6BC935891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2"/>
            </p:custDataLst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3200" b="1">
                <a:latin typeface="+mj-lt"/>
              </a:rPr>
              <a:t>C</a:t>
            </a:r>
            <a:r>
              <a:rPr lang="en-GB" sz="3200">
                <a:latin typeface="+mj-lt"/>
              </a:rPr>
              <a:t>ooperative</a:t>
            </a:r>
            <a:r>
              <a:rPr lang="de-DE" sz="3200">
                <a:latin typeface="+mj-lt"/>
              </a:rPr>
              <a:t> </a:t>
            </a:r>
            <a:r>
              <a:rPr lang="de-DE" sz="3200" b="1">
                <a:latin typeface="+mj-lt"/>
              </a:rPr>
              <a:t>L</a:t>
            </a:r>
            <a:r>
              <a:rPr lang="de-DE" sz="3200">
                <a:latin typeface="+mj-lt"/>
              </a:rPr>
              <a:t>ocalization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1952DA-E11D-324E-BDDE-6973532F5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z="2000" b="1">
                <a:latin typeface="+mn-lt"/>
              </a:rPr>
              <a:t>A</a:t>
            </a:r>
            <a:r>
              <a:rPr lang="en-US" sz="2000">
                <a:latin typeface="+mn-lt"/>
              </a:rPr>
              <a:t>nchor-free </a:t>
            </a:r>
            <a:r>
              <a:rPr lang="en-US" sz="2000" b="1">
                <a:latin typeface="+mn-lt"/>
              </a:rPr>
              <a:t>R</a:t>
            </a:r>
            <a:r>
              <a:rPr lang="en-US" sz="2000">
                <a:latin typeface="+mn-lt"/>
              </a:rPr>
              <a:t>anging-</a:t>
            </a:r>
            <a:r>
              <a:rPr lang="en-US" sz="2000" b="1">
                <a:latin typeface="+mn-lt"/>
              </a:rPr>
              <a:t>L</a:t>
            </a:r>
            <a:r>
              <a:rPr lang="en-US" sz="2000">
                <a:latin typeface="+mn-lt"/>
              </a:rPr>
              <a:t>ikelihood-based</a:t>
            </a:r>
          </a:p>
        </p:txBody>
      </p:sp>
      <p:sp>
        <p:nvSpPr>
          <p:cNvPr id="7" name="ARLCL">
            <a:extLst>
              <a:ext uri="{FF2B5EF4-FFF2-40B4-BE49-F238E27FC236}">
                <a16:creationId xmlns:a16="http://schemas.microsoft.com/office/drawing/2014/main" id="{CA4E9723-18DB-4835-A1CF-9D35CFE1CBF4}"/>
              </a:ext>
            </a:extLst>
          </p:cNvPr>
          <p:cNvSpPr txBox="1">
            <a:spLocks/>
          </p:cNvSpPr>
          <p:nvPr/>
        </p:nvSpPr>
        <p:spPr>
          <a:xfrm>
            <a:off x="5029200" y="1743075"/>
            <a:ext cx="2505075" cy="9971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200" b="1">
                <a:solidFill>
                  <a:srgbClr val="FFCDD7"/>
                </a:solidFill>
                <a:latin typeface="+mn-lt"/>
              </a:rPr>
              <a:t>ARLCL</a:t>
            </a:r>
            <a:endParaRPr lang="el-GR" sz="7200" b="1">
              <a:solidFill>
                <a:srgbClr val="FFCDD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688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3D Distro" descr="Εικόνα που περιέχει κείμενο, πορτοκαλί&#10;&#10;Περιγραφή που δημιουργήθηκε αυτόματα">
            <a:extLst>
              <a:ext uri="{FF2B5EF4-FFF2-40B4-BE49-F238E27FC236}">
                <a16:creationId xmlns:a16="http://schemas.microsoft.com/office/drawing/2014/main" id="{F21412C0-99EC-4CB8-990E-ED6B09CA9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24" y="4036964"/>
            <a:ext cx="2075625" cy="91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360" descr="Εικόνα που περιέχει ουρανός, φως&#10;&#10;Περιγραφή που δημιουργήθηκε αυτόματα">
            <a:extLst>
              <a:ext uri="{FF2B5EF4-FFF2-40B4-BE49-F238E27FC236}">
                <a16:creationId xmlns:a16="http://schemas.microsoft.com/office/drawing/2014/main" id="{2357B4A6-EAAA-49FE-AA5F-30A508FCF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4" y="1746627"/>
            <a:ext cx="2806323" cy="2806323"/>
          </a:xfrm>
          <a:prstGeom prst="rect">
            <a:avLst/>
          </a:prstGeom>
        </p:spPr>
      </p:pic>
      <p:pic>
        <p:nvPicPr>
          <p:cNvPr id="29" name="Arrow" descr="Βέλος γραμμής Περιστροφή δεξιά">
            <a:extLst>
              <a:ext uri="{FF2B5EF4-FFF2-40B4-BE49-F238E27FC236}">
                <a16:creationId xmlns:a16="http://schemas.microsoft.com/office/drawing/2014/main" id="{7B206384-799B-4979-980B-91ADC9330C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2713"/>
          <a:stretch/>
        </p:blipFill>
        <p:spPr>
          <a:xfrm rot="14318000">
            <a:off x="556274" y="2668704"/>
            <a:ext cx="1457954" cy="981011"/>
          </a:xfrm>
          <a:prstGeom prst="rect">
            <a:avLst/>
          </a:prstGeom>
        </p:spPr>
      </p:pic>
      <p:pic>
        <p:nvPicPr>
          <p:cNvPr id="27" name="Distro">
            <a:extLst>
              <a:ext uri="{FF2B5EF4-FFF2-40B4-BE49-F238E27FC236}">
                <a16:creationId xmlns:a16="http://schemas.microsoft.com/office/drawing/2014/main" id="{D6B5F5F2-66F7-4C95-9B2C-94187B35B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089">
            <a:off x="1489580" y="2978178"/>
            <a:ext cx="1056077" cy="402468"/>
          </a:xfrm>
          <a:prstGeom prst="rect">
            <a:avLst/>
          </a:prstGeom>
        </p:spPr>
      </p:pic>
      <p:cxnSp>
        <p:nvCxnSpPr>
          <p:cNvPr id="28" name="Direction">
            <a:extLst>
              <a:ext uri="{FF2B5EF4-FFF2-40B4-BE49-F238E27FC236}">
                <a16:creationId xmlns:a16="http://schemas.microsoft.com/office/drawing/2014/main" id="{ECFDA3DF-6430-4C20-9A6E-6885C5A71C60}"/>
              </a:ext>
            </a:extLst>
          </p:cNvPr>
          <p:cNvCxnSpPr/>
          <p:nvPr/>
        </p:nvCxnSpPr>
        <p:spPr>
          <a:xfrm>
            <a:off x="1567410" y="3141394"/>
            <a:ext cx="1556790" cy="57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2D Neighbor Pos" descr="Εικόνα που περιέχει ουρανός, φως&#10;&#10;Περιγραφή που δημιουργήθηκε αυτόματα">
            <a:extLst>
              <a:ext uri="{FF2B5EF4-FFF2-40B4-BE49-F238E27FC236}">
                <a16:creationId xmlns:a16="http://schemas.microsoft.com/office/drawing/2014/main" id="{06B3CACB-7158-4845-9D45-0AA8F36EC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6" t="45628" r="46249" b="46226"/>
          <a:stretch/>
        </p:blipFill>
        <p:spPr>
          <a:xfrm>
            <a:off x="1447800" y="3027094"/>
            <a:ext cx="239220" cy="22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2D Neighbor Label">
                <a:extLst>
                  <a:ext uri="{FF2B5EF4-FFF2-40B4-BE49-F238E27FC236}">
                    <a16:creationId xmlns:a16="http://schemas.microsoft.com/office/drawing/2014/main" id="{D28A2EAC-7454-4705-98D2-0B51DEAFF4EE}"/>
                  </a:ext>
                </a:extLst>
              </p:cNvPr>
              <p:cNvSpPr txBox="1"/>
              <p:nvPr/>
            </p:nvSpPr>
            <p:spPr>
              <a:xfrm>
                <a:off x="1390625" y="2622877"/>
                <a:ext cx="131904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𝑁𝑒𝑖𝑔h𝑏𝑜𝑟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𝑦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l-GR" sz="11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2D Neighbor Label">
                <a:extLst>
                  <a:ext uri="{FF2B5EF4-FFF2-40B4-BE49-F238E27FC236}">
                    <a16:creationId xmlns:a16="http://schemas.microsoft.com/office/drawing/2014/main" id="{D28A2EAC-7454-4705-98D2-0B51DEAFF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25" y="2622877"/>
                <a:ext cx="1319045" cy="430887"/>
              </a:xfrm>
              <a:prstGeom prst="rect">
                <a:avLst/>
              </a:prstGeom>
              <a:blipFill>
                <a:blip r:embed="rId8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rrent Node 2D">
                <a:extLst>
                  <a:ext uri="{FF2B5EF4-FFF2-40B4-BE49-F238E27FC236}">
                    <a16:creationId xmlns:a16="http://schemas.microsoft.com/office/drawing/2014/main" id="{01BBE18C-FC21-43BD-8DC1-94CA82A3413E}"/>
                  </a:ext>
                </a:extLst>
              </p:cNvPr>
              <p:cNvSpPr txBox="1"/>
              <p:nvPr/>
            </p:nvSpPr>
            <p:spPr>
              <a:xfrm>
                <a:off x="7905528" y="4257647"/>
                <a:ext cx="80514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𝐶𝑢𝑟</m:t>
                    </m:r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. </m:t>
                    </m:r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𝑁𝑜𝑑𝑒</m:t>
                    </m:r>
                  </m:oMath>
                </a14:m>
                <a:r>
                  <a: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Current Node 2D">
                <a:extLst>
                  <a:ext uri="{FF2B5EF4-FFF2-40B4-BE49-F238E27FC236}">
                    <a16:creationId xmlns:a16="http://schemas.microsoft.com/office/drawing/2014/main" id="{01BBE18C-FC21-43BD-8DC1-94CA82A3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528" y="4257647"/>
                <a:ext cx="805142" cy="307777"/>
              </a:xfrm>
              <a:prstGeom prst="rect">
                <a:avLst/>
              </a:prstGeom>
              <a:blipFill>
                <a:blip r:embed="rId9"/>
                <a:stretch>
                  <a:fillRect r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Neighbor 2D">
                <a:extLst>
                  <a:ext uri="{FF2B5EF4-FFF2-40B4-BE49-F238E27FC236}">
                    <a16:creationId xmlns:a16="http://schemas.microsoft.com/office/drawing/2014/main" id="{647AFCB0-077A-4982-BA43-6AD216A3A438}"/>
                  </a:ext>
                </a:extLst>
              </p:cNvPr>
              <p:cNvSpPr txBox="1"/>
              <p:nvPr/>
            </p:nvSpPr>
            <p:spPr>
              <a:xfrm>
                <a:off x="6828529" y="4257647"/>
                <a:ext cx="80514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𝑁𝑒𝑖𝑔h𝑏𝑜𝑟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Neighbor 2D">
                <a:extLst>
                  <a:ext uri="{FF2B5EF4-FFF2-40B4-BE49-F238E27FC236}">
                    <a16:creationId xmlns:a16="http://schemas.microsoft.com/office/drawing/2014/main" id="{647AFCB0-077A-4982-BA43-6AD216A3A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529" y="4257647"/>
                <a:ext cx="805142" cy="307777"/>
              </a:xfrm>
              <a:prstGeom prst="rect">
                <a:avLst/>
              </a:prstGeom>
              <a:blipFill>
                <a:blip r:embed="rId10"/>
                <a:stretch>
                  <a:fillRect r="-1515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urrent Node Y Arrow">
            <a:extLst>
              <a:ext uri="{FF2B5EF4-FFF2-40B4-BE49-F238E27FC236}">
                <a16:creationId xmlns:a16="http://schemas.microsoft.com/office/drawing/2014/main" id="{C4C8AEC1-FA0C-47B3-9921-FDC2EE651216}"/>
              </a:ext>
            </a:extLst>
          </p:cNvPr>
          <p:cNvCxnSpPr>
            <a:cxnSpLocks/>
          </p:cNvCxnSpPr>
          <p:nvPr/>
        </p:nvCxnSpPr>
        <p:spPr>
          <a:xfrm flipH="1">
            <a:off x="8375597" y="3911173"/>
            <a:ext cx="2" cy="3765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urrent Node X Arrow">
            <a:extLst>
              <a:ext uri="{FF2B5EF4-FFF2-40B4-BE49-F238E27FC236}">
                <a16:creationId xmlns:a16="http://schemas.microsoft.com/office/drawing/2014/main" id="{6C00D5B4-24D3-4844-B084-82DF27E78584}"/>
              </a:ext>
            </a:extLst>
          </p:cNvPr>
          <p:cNvCxnSpPr>
            <a:cxnSpLocks/>
          </p:cNvCxnSpPr>
          <p:nvPr/>
        </p:nvCxnSpPr>
        <p:spPr>
          <a:xfrm>
            <a:off x="7660982" y="3934225"/>
            <a:ext cx="591670" cy="34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Neighbor Y Arrow">
            <a:extLst>
              <a:ext uri="{FF2B5EF4-FFF2-40B4-BE49-F238E27FC236}">
                <a16:creationId xmlns:a16="http://schemas.microsoft.com/office/drawing/2014/main" id="{19B6604F-A82E-4E72-BAE5-0FF049B15C85}"/>
              </a:ext>
            </a:extLst>
          </p:cNvPr>
          <p:cNvCxnSpPr>
            <a:cxnSpLocks/>
          </p:cNvCxnSpPr>
          <p:nvPr/>
        </p:nvCxnSpPr>
        <p:spPr>
          <a:xfrm flipH="1">
            <a:off x="7368988" y="3911173"/>
            <a:ext cx="691563" cy="37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Neighbor X Arrow">
            <a:extLst>
              <a:ext uri="{FF2B5EF4-FFF2-40B4-BE49-F238E27FC236}">
                <a16:creationId xmlns:a16="http://schemas.microsoft.com/office/drawing/2014/main" id="{35AF3177-1CD4-4DFC-9872-C30953678973}"/>
              </a:ext>
            </a:extLst>
          </p:cNvPr>
          <p:cNvCxnSpPr>
            <a:cxnSpLocks/>
          </p:cNvCxnSpPr>
          <p:nvPr/>
        </p:nvCxnSpPr>
        <p:spPr>
          <a:xfrm flipH="1">
            <a:off x="7261412" y="3934225"/>
            <a:ext cx="1" cy="353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ircle Eq.">
                <a:extLst>
                  <a:ext uri="{FF2B5EF4-FFF2-40B4-BE49-F238E27FC236}">
                    <a16:creationId xmlns:a16="http://schemas.microsoft.com/office/drawing/2014/main" id="{483C14B0-E490-430E-9D93-3373836962EB}"/>
                  </a:ext>
                </a:extLst>
              </p:cNvPr>
              <p:cNvSpPr/>
              <p:nvPr/>
            </p:nvSpPr>
            <p:spPr>
              <a:xfrm>
                <a:off x="3733800" y="3591851"/>
                <a:ext cx="54101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  <a:sym typeface="Wingdings" panose="05000000000000000000" pitchFamily="2" charset="2"/>
                  </a:rPr>
                  <a:t>- Replace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  <a:sym typeface="Wingdings" panose="05000000000000000000" pitchFamily="2" charset="2"/>
                      </a:rPr>
                      <m:t>𝒙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  <a:sym typeface="Wingdings" panose="05000000000000000000" pitchFamily="2" charset="2"/>
                  </a:rPr>
                  <a:t> in 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𝒄</m:t>
                            </m:r>
                          </m:sub>
                        </m:sSub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𝑹𝑺𝑺</m:t>
                        </m:r>
                      </m:e>
                    </m:d>
                  </m:oMath>
                </a14:m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  <a:sym typeface="Wingdings" panose="05000000000000000000" pitchFamily="2" charset="2"/>
                  </a:rPr>
                  <a:t> with the eq.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  <a:sym typeface="Wingdings" panose="05000000000000000000" pitchFamily="2" charset="2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𝒄</m:t>
                                </m:r>
                              </m:sub>
                            </m:sSub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1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  <a:sym typeface="Wingdings" panose="05000000000000000000" pitchFamily="2" charset="2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m:t>𝒄</m:t>
                                </m:r>
                              </m:sub>
                            </m:sSub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kumimoji="0" lang="en-GB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 Light" panose="020F03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1" name="Circle Eq.">
                <a:extLst>
                  <a:ext uri="{FF2B5EF4-FFF2-40B4-BE49-F238E27FC236}">
                    <a16:creationId xmlns:a16="http://schemas.microsoft.com/office/drawing/2014/main" id="{483C14B0-E490-430E-9D93-337383696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591851"/>
                <a:ext cx="5410199" cy="338554"/>
              </a:xfrm>
              <a:prstGeom prst="rect">
                <a:avLst/>
              </a:prstGeom>
              <a:blipFill>
                <a:blip r:embed="rId11"/>
                <a:stretch>
                  <a:fillRect l="-67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Expand Text">
                <a:extLst>
                  <a:ext uri="{FF2B5EF4-FFF2-40B4-BE49-F238E27FC236}">
                    <a16:creationId xmlns:a16="http://schemas.microsoft.com/office/drawing/2014/main" id="{63848D63-EA23-42E7-9998-22493D3E9238}"/>
                  </a:ext>
                </a:extLst>
              </p:cNvPr>
              <p:cNvSpPr/>
              <p:nvPr/>
            </p:nvSpPr>
            <p:spPr>
              <a:xfrm>
                <a:off x="3276602" y="3080988"/>
                <a:ext cx="58674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  <a:sym typeface="Wingdings" panose="05000000000000000000" pitchFamily="2" charset="2"/>
                  </a:rPr>
                  <a:t>- We expand considering 2-Dimensions</a:t>
                </a: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  <a:sym typeface="Wingdings" panose="05000000000000000000" pitchFamily="2" charset="2"/>
                  </a:rPr>
                  <a:t>   i.e. go from  </a:t>
                </a: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 </a:t>
                </a: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 Light" panose="020F0302020204030204" pitchFamily="34" charset="0"/>
                    <a:sym typeface="Wingdings" panose="05000000000000000000" pitchFamily="2" charset="2"/>
                  </a:rPr>
                  <a:t>to  </a:t>
                </a: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𝑦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GB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 Light" panose="020F03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Expand Text">
                <a:extLst>
                  <a:ext uri="{FF2B5EF4-FFF2-40B4-BE49-F238E27FC236}">
                    <a16:creationId xmlns:a16="http://schemas.microsoft.com/office/drawing/2014/main" id="{63848D63-EA23-42E7-9998-22493D3E9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2" y="3080988"/>
                <a:ext cx="5867400" cy="338554"/>
              </a:xfrm>
              <a:prstGeom prst="rect">
                <a:avLst/>
              </a:prstGeom>
              <a:blipFill>
                <a:blip r:embed="rId12"/>
                <a:stretch>
                  <a:fillRect l="-624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Two PDFs">
            <a:extLst>
              <a:ext uri="{FF2B5EF4-FFF2-40B4-BE49-F238E27FC236}">
                <a16:creationId xmlns:a16="http://schemas.microsoft.com/office/drawing/2014/main" id="{6F88CEAC-5611-424C-B08A-AE668148B6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86" y="1399780"/>
            <a:ext cx="2133600" cy="1271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5" name="PDF Selection Arrow">
            <a:extLst>
              <a:ext uri="{FF2B5EF4-FFF2-40B4-BE49-F238E27FC236}">
                <a16:creationId xmlns:a16="http://schemas.microsoft.com/office/drawing/2014/main" id="{19A45B88-9935-4462-9C9F-2A3675C854AE}"/>
              </a:ext>
            </a:extLst>
          </p:cNvPr>
          <p:cNvCxnSpPr>
            <a:cxnSpLocks/>
          </p:cNvCxnSpPr>
          <p:nvPr/>
        </p:nvCxnSpPr>
        <p:spPr>
          <a:xfrm>
            <a:off x="4942854" y="2092993"/>
            <a:ext cx="1000748" cy="2690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DF Selection Text">
                <a:extLst>
                  <a:ext uri="{FF2B5EF4-FFF2-40B4-BE49-F238E27FC236}">
                    <a16:creationId xmlns:a16="http://schemas.microsoft.com/office/drawing/2014/main" id="{DE5FA00A-9CFE-4EC5-93FD-34354B4F23E9}"/>
                  </a:ext>
                </a:extLst>
              </p:cNvPr>
              <p:cNvSpPr/>
              <p:nvPr/>
            </p:nvSpPr>
            <p:spPr>
              <a:xfrm>
                <a:off x="3276600" y="1604486"/>
                <a:ext cx="23241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Get the 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kumimoji="0" 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𝒄</m:t>
                            </m:r>
                          </m:sub>
                        </m:sSub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𝑹𝑺𝑺</m:t>
                        </m:r>
                      </m:e>
                    </m:d>
                  </m:oMath>
                </a14:m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that corresponds to 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some measurement</a:t>
                </a:r>
                <a:endParaRPr kumimoji="0" lang="el-G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PDF Selection Text">
                <a:extLst>
                  <a:ext uri="{FF2B5EF4-FFF2-40B4-BE49-F238E27FC236}">
                    <a16:creationId xmlns:a16="http://schemas.microsoft.com/office/drawing/2014/main" id="{DE5FA00A-9CFE-4EC5-93FD-34354B4F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604486"/>
                <a:ext cx="2324100" cy="738664"/>
              </a:xfrm>
              <a:prstGeom prst="rect">
                <a:avLst/>
              </a:prstGeom>
              <a:blipFill>
                <a:blip r:embed="rId14"/>
                <a:stretch>
                  <a:fillRect l="-787" t="-1653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Node 2 Plot Arrow">
            <a:extLst>
              <a:ext uri="{FF2B5EF4-FFF2-40B4-BE49-F238E27FC236}">
                <a16:creationId xmlns:a16="http://schemas.microsoft.com/office/drawing/2014/main" id="{893945D2-2437-48A9-956A-3B1EB80DA3F7}"/>
              </a:ext>
            </a:extLst>
          </p:cNvPr>
          <p:cNvCxnSpPr>
            <a:cxnSpLocks/>
          </p:cNvCxnSpPr>
          <p:nvPr/>
        </p:nvCxnSpPr>
        <p:spPr>
          <a:xfrm flipH="1">
            <a:off x="7646088" y="2527536"/>
            <a:ext cx="35491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Node 2 Plot Label">
                <a:extLst>
                  <a:ext uri="{FF2B5EF4-FFF2-40B4-BE49-F238E27FC236}">
                    <a16:creationId xmlns:a16="http://schemas.microsoft.com/office/drawing/2014/main" id="{DEC02862-B0EB-40B5-A49B-017BBE1C5CC0}"/>
                  </a:ext>
                </a:extLst>
              </p:cNvPr>
              <p:cNvSpPr txBox="1"/>
              <p:nvPr/>
            </p:nvSpPr>
            <p:spPr>
              <a:xfrm>
                <a:off x="7696200" y="2074956"/>
                <a:ext cx="149791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Current Node Pos(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b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lies on this axis</a:t>
                </a:r>
                <a:endParaRPr kumimoji="0" lang="el-GR" sz="11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Node 2 Plot Label">
                <a:extLst>
                  <a:ext uri="{FF2B5EF4-FFF2-40B4-BE49-F238E27FC236}">
                    <a16:creationId xmlns:a16="http://schemas.microsoft.com/office/drawing/2014/main" id="{DEC02862-B0EB-40B5-A49B-017BBE1C5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074956"/>
                <a:ext cx="1497914" cy="430887"/>
              </a:xfrm>
              <a:prstGeom prst="rect">
                <a:avLst/>
              </a:prstGeom>
              <a:blipFill>
                <a:blip r:embed="rId1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Node 1 Plot Label">
                <a:extLst>
                  <a:ext uri="{FF2B5EF4-FFF2-40B4-BE49-F238E27FC236}">
                    <a16:creationId xmlns:a16="http://schemas.microsoft.com/office/drawing/2014/main" id="{20023FDD-E032-4290-AB86-5CF66053C6A1}"/>
                  </a:ext>
                </a:extLst>
              </p:cNvPr>
              <p:cNvSpPr txBox="1"/>
              <p:nvPr/>
            </p:nvSpPr>
            <p:spPr>
              <a:xfrm>
                <a:off x="5074727" y="2631525"/>
                <a:ext cx="131904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11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𝑁𝑒𝑖𝑔h𝑏𝑜𝑟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𝑥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l-GR" sz="11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Node 1 Plot Label">
                <a:extLst>
                  <a:ext uri="{FF2B5EF4-FFF2-40B4-BE49-F238E27FC236}">
                    <a16:creationId xmlns:a16="http://schemas.microsoft.com/office/drawing/2014/main" id="{20023FDD-E032-4290-AB86-5CF66053C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727" y="2631525"/>
                <a:ext cx="1319045" cy="261610"/>
              </a:xfrm>
              <a:prstGeom prst="rect">
                <a:avLst/>
              </a:prstGeom>
              <a:blipFill>
                <a:blip r:embed="rId1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Rotating the Position’s PDF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E6432FB-6D8A-4201-8EE3-168655F390FF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Performing swarm positioning with ARLCL</a:t>
            </a:r>
          </a:p>
        </p:txBody>
      </p:sp>
      <p:pic>
        <p:nvPicPr>
          <p:cNvPr id="34" name="2D Neighbor Pos" descr="Εικόνα που περιέχει ουρανός, φως&#10;&#10;Περιγραφή που δημιουργήθηκε αυτόματα">
            <a:extLst>
              <a:ext uri="{FF2B5EF4-FFF2-40B4-BE49-F238E27FC236}">
                <a16:creationId xmlns:a16="http://schemas.microsoft.com/office/drawing/2014/main" id="{C371DC75-094F-4A61-992A-E93277E68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6" t="45628" r="46249" b="46226"/>
          <a:stretch/>
        </p:blipFill>
        <p:spPr>
          <a:xfrm>
            <a:off x="5614639" y="2402925"/>
            <a:ext cx="239220" cy="22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58F25C-8234-49B3-B210-C7CCB5C55995}"/>
                  </a:ext>
                </a:extLst>
              </p:cNvPr>
              <p:cNvSpPr txBox="1"/>
              <p:nvPr/>
            </p:nvSpPr>
            <p:spPr>
              <a:xfrm>
                <a:off x="5791200" y="1457054"/>
                <a:ext cx="658197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Strong</m:t>
                      </m:r>
                      <m:r>
                        <a:rPr kumimoji="0" lang="en-US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RSS</m:t>
                      </m:r>
                    </m:oMath>
                  </m:oMathPara>
                </a14:m>
                <a:endParaRPr lang="en-US" sz="90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58F25C-8234-49B3-B210-C7CCB5C55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457054"/>
                <a:ext cx="658197" cy="230832"/>
              </a:xfrm>
              <a:prstGeom prst="rect">
                <a:avLst/>
              </a:prstGeom>
              <a:blipFill>
                <a:blip r:embed="rId17"/>
                <a:stretch>
                  <a:fillRect r="-926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1B4649-E6A0-4F6C-8177-36C841D1A011}"/>
                  </a:ext>
                </a:extLst>
              </p:cNvPr>
              <p:cNvSpPr txBox="1"/>
              <p:nvPr/>
            </p:nvSpPr>
            <p:spPr>
              <a:xfrm>
                <a:off x="6210300" y="2228384"/>
                <a:ext cx="658197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Weak</m:t>
                      </m:r>
                      <m:r>
                        <a:rPr kumimoji="0" lang="en-US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RSS</m:t>
                      </m:r>
                    </m:oMath>
                  </m:oMathPara>
                </a14:m>
                <a:endParaRPr lang="en-US" sz="9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1B4649-E6A0-4F6C-8177-36C841D1A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300" y="2228384"/>
                <a:ext cx="658197" cy="2308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utline">
            <a:extLst>
              <a:ext uri="{FF2B5EF4-FFF2-40B4-BE49-F238E27FC236}">
                <a16:creationId xmlns:a16="http://schemas.microsoft.com/office/drawing/2014/main" id="{3E5133DE-DFA6-4E83-92CC-18BCD1A13CD4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9345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0" grpId="0"/>
      <p:bldP spid="20" grpId="0"/>
      <p:bldP spid="31" grpId="0"/>
      <p:bldP spid="30" grpId="0"/>
      <p:bldP spid="21" grpId="0"/>
      <p:bldP spid="6" grpId="0"/>
      <p:bldP spid="5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1">
                <a:extLst>
                  <a:ext uri="{FF2B5EF4-FFF2-40B4-BE49-F238E27FC236}">
                    <a16:creationId xmlns:a16="http://schemas.microsoft.com/office/drawing/2014/main" id="{7CE7B2BC-89B2-4107-A219-7F859E0F2789}"/>
                  </a:ext>
                </a:extLst>
              </p:cNvPr>
              <p:cNvSpPr/>
              <p:nvPr/>
            </p:nvSpPr>
            <p:spPr>
              <a:xfrm>
                <a:off x="457200" y="2545962"/>
                <a:ext cx="85344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/>
                  <a:t>- </a:t>
                </a:r>
                <a:r>
                  <a:rPr lang="en-US" b="1"/>
                  <a:t>Swarm shape</a:t>
                </a:r>
                <a:r>
                  <a:rPr lang="en-US" sz="2000" b="1"/>
                  <a:t>		</a:t>
                </a:r>
                <a:r>
                  <a:rPr lang="en-US" sz="1600" b="1">
                    <a:solidFill>
                      <a:srgbClr val="7030A0"/>
                    </a:solidFill>
                  </a:rPr>
                  <a:t>x</a:t>
                </a:r>
                <a:r>
                  <a:rPr lang="en-US" b="1">
                    <a:solidFill>
                      <a:srgbClr val="7030A0"/>
                    </a:solidFill>
                  </a:rPr>
                  <a:t>2</a:t>
                </a:r>
                <a:r>
                  <a:rPr lang="en-US" sz="2000" b="1"/>
                  <a:t>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𝑆𝑝𝑎𝑟𝑠𝑒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𝑇h𝑖𝑛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𝐷𝑒𝑛𝑠𝑒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  <a:p>
                <a:r>
                  <a:rPr lang="en-US"/>
                  <a:t>- </a:t>
                </a:r>
                <a:r>
                  <a:rPr lang="en-US" b="1"/>
                  <a:t>Swarm size</a:t>
                </a:r>
                <a:r>
                  <a:rPr lang="en-US" sz="2000" b="1"/>
                  <a:t>		</a:t>
                </a:r>
                <a:r>
                  <a:rPr lang="en-US" sz="1600" b="1">
                    <a:solidFill>
                      <a:srgbClr val="00B050"/>
                    </a:solidFill>
                  </a:rPr>
                  <a:t>x</a:t>
                </a:r>
                <a:r>
                  <a:rPr lang="en-US" b="1">
                    <a:solidFill>
                      <a:srgbClr val="00B050"/>
                    </a:solidFill>
                  </a:rPr>
                  <a:t>19</a:t>
                </a:r>
                <a:r>
                  <a:rPr lang="en-US" sz="2000" b="1"/>
                  <a:t>	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>
                        <a:latin typeface="Cambria Math" panose="02040503050406030204" pitchFamily="18" charset="0"/>
                      </a:rPr>
                      <m:t>..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21)</m:t>
                    </m:r>
                  </m:oMath>
                </a14:m>
                <a:endParaRPr lang="en-US"/>
              </a:p>
              <a:p>
                <a:pPr lvl="0"/>
                <a:r>
                  <a:rPr lang="en-US"/>
                  <a:t>- </a:t>
                </a:r>
                <a:r>
                  <a:rPr lang="en-US" b="1"/>
                  <a:t>Noise level</a:t>
                </a:r>
                <a:r>
                  <a:rPr lang="en-US" sz="2000" b="1"/>
                  <a:t>		</a:t>
                </a:r>
                <a:r>
                  <a:rPr lang="en-US" sz="1600" b="1">
                    <a:solidFill>
                      <a:srgbClr val="00B0F0"/>
                    </a:solidFill>
                  </a:rPr>
                  <a:t>x</a:t>
                </a:r>
                <a:r>
                  <a:rPr lang="en-US" b="1">
                    <a:solidFill>
                      <a:srgbClr val="00B0F0"/>
                    </a:solidFill>
                  </a:rPr>
                  <a:t>20</a:t>
                </a:r>
                <a:r>
                  <a:rPr lang="en-US" sz="2000" b="1"/>
                  <a:t>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..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  <a:r>
                  <a:rPr lang="en-US" sz="1600" i="1"/>
                  <a:t>(PDF </a:t>
                </a:r>
                <a:r>
                  <a:rPr lang="en-US" sz="1600" i="1" err="1"/>
                  <a:t>resamplings</a:t>
                </a:r>
                <a:r>
                  <a:rPr lang="en-US" sz="1600" i="1"/>
                  <a:t> to get an average RSS)</a:t>
                </a:r>
              </a:p>
            </p:txBody>
          </p:sp>
        </mc:Choice>
        <mc:Fallback xmlns="">
          <p:sp>
            <p:nvSpPr>
              <p:cNvPr id="26" name="A1">
                <a:extLst>
                  <a:ext uri="{FF2B5EF4-FFF2-40B4-BE49-F238E27FC236}">
                    <a16:creationId xmlns:a16="http://schemas.microsoft.com/office/drawing/2014/main" id="{7CE7B2BC-89B2-4107-A219-7F859E0F27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545962"/>
                <a:ext cx="8534400" cy="1015663"/>
              </a:xfrm>
              <a:prstGeom prst="rect">
                <a:avLst/>
              </a:prstGeom>
              <a:blipFill>
                <a:blip r:embed="rId3"/>
                <a:stretch>
                  <a:fillRect l="-571" t="-1205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Ideal">
            <a:extLst>
              <a:ext uri="{FF2B5EF4-FFF2-40B4-BE49-F238E27FC236}">
                <a16:creationId xmlns:a16="http://schemas.microsoft.com/office/drawing/2014/main" id="{07910E8C-4C55-4628-ACDC-07A56ABD5CC3}"/>
              </a:ext>
            </a:extLst>
          </p:cNvPr>
          <p:cNvSpPr/>
          <p:nvPr/>
        </p:nvSpPr>
        <p:spPr>
          <a:xfrm>
            <a:off x="457200" y="2266950"/>
            <a:ext cx="3528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6002E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Evaluated variables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E6002E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Compare against Mass Spring Method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E6432FB-6D8A-4201-8EE3-168655F390FF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Assessing ARLCL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9" name="2nd Alt.">
            <a:extLst>
              <a:ext uri="{FF2B5EF4-FFF2-40B4-BE49-F238E27FC236}">
                <a16:creationId xmlns:a16="http://schemas.microsoft.com/office/drawing/2014/main" id="{F7182C55-F338-4778-B954-AD36651A8BDD}"/>
              </a:ext>
            </a:extLst>
          </p:cNvPr>
          <p:cNvSpPr/>
          <p:nvPr/>
        </p:nvSpPr>
        <p:spPr>
          <a:xfrm>
            <a:off x="457200" y="142875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Using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our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developed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Ranging Model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True positions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of the 21 RPi’s..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2" name="2nd Alt.">
            <a:extLst>
              <a:ext uri="{FF2B5EF4-FFF2-40B4-BE49-F238E27FC236}">
                <a16:creationId xmlns:a16="http://schemas.microsoft.com/office/drawing/2014/main" id="{55FB4984-CDF1-4D95-A46D-51C375CA5314}"/>
              </a:ext>
            </a:extLst>
          </p:cNvPr>
          <p:cNvSpPr/>
          <p:nvPr/>
        </p:nvSpPr>
        <p:spPr>
          <a:xfrm>
            <a:off x="457200" y="1775996"/>
            <a:ext cx="8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noProof="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Get a noisy </a:t>
            </a:r>
            <a:r>
              <a:rPr lang="en-US" sz="1600" b="1" noProof="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RSS measurement</a:t>
            </a:r>
            <a:r>
              <a:rPr lang="en-US" sz="1600" noProof="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 between each pair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Outline">
            <a:extLst>
              <a:ext uri="{FF2B5EF4-FFF2-40B4-BE49-F238E27FC236}">
                <a16:creationId xmlns:a16="http://schemas.microsoft.com/office/drawing/2014/main" id="{1928F358-118A-4F73-BD50-E90E42BE9ABE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54CF0-91C5-4483-836C-BAA16DF3BE5A}"/>
              </a:ext>
            </a:extLst>
          </p:cNvPr>
          <p:cNvSpPr txBox="1"/>
          <p:nvPr/>
        </p:nvSpPr>
        <p:spPr>
          <a:xfrm>
            <a:off x="6553200" y="4629150"/>
            <a:ext cx="2286000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~14m Evaluated cases</a:t>
            </a:r>
            <a:endParaRPr lang="en-US" sz="1200" b="1" i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1">
                <a:extLst>
                  <a:ext uri="{FF2B5EF4-FFF2-40B4-BE49-F238E27FC236}">
                    <a16:creationId xmlns:a16="http://schemas.microsoft.com/office/drawing/2014/main" id="{F6D0256C-B5F3-4859-A9AB-177D96E3B6A6}"/>
                  </a:ext>
                </a:extLst>
              </p:cNvPr>
              <p:cNvSpPr/>
              <p:nvPr/>
            </p:nvSpPr>
            <p:spPr>
              <a:xfrm>
                <a:off x="457200" y="4019550"/>
                <a:ext cx="853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000"/>
                  <a:t>- </a:t>
                </a:r>
                <a:r>
                  <a:rPr lang="en-US" b="1"/>
                  <a:t>Position initialization</a:t>
                </a:r>
                <a:r>
                  <a:rPr lang="en-US" sz="2000" b="1"/>
                  <a:t>	</a:t>
                </a:r>
                <a:r>
                  <a:rPr lang="en-US" sz="1600" b="1">
                    <a:solidFill>
                      <a:schemeClr val="accent2">
                        <a:lumMod val="75000"/>
                      </a:schemeClr>
                    </a:solidFill>
                  </a:rPr>
                  <a:t>x</a:t>
                </a:r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100</a:t>
                </a:r>
                <a:r>
                  <a:rPr lang="en-US" sz="2000" b="1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..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  <a:r>
                  <a:rPr lang="en-US" sz="1600" i="1"/>
                  <a:t>(Random initial node placement) </a:t>
                </a:r>
                <a:endParaRPr lang="en-US" i="1"/>
              </a:p>
              <a:p>
                <a:r>
                  <a:rPr lang="en-US" sz="2000" b="1"/>
                  <a:t>- </a:t>
                </a:r>
                <a:r>
                  <a:rPr lang="en-US" b="1"/>
                  <a:t>Node Combinations</a:t>
                </a:r>
                <a:r>
                  <a:rPr lang="en-US" sz="2000" b="1"/>
                  <a:t>	</a:t>
                </a:r>
                <a:r>
                  <a:rPr lang="en-US" sz="1600" b="1">
                    <a:solidFill>
                      <a:srgbClr val="EE1F3C"/>
                    </a:solidFill>
                  </a:rPr>
                  <a:t>x</a:t>
                </a:r>
                <a:r>
                  <a:rPr lang="en-US" b="1">
                    <a:solidFill>
                      <a:srgbClr val="EE1F3C"/>
                    </a:solidFill>
                  </a:rPr>
                  <a:t>200</a:t>
                </a:r>
                <a:endParaRPr lang="en-US" sz="2000" i="1">
                  <a:solidFill>
                    <a:srgbClr val="EE1F3C"/>
                  </a:solidFill>
                </a:endParaRPr>
              </a:p>
            </p:txBody>
          </p:sp>
        </mc:Choice>
        <mc:Fallback xmlns="">
          <p:sp>
            <p:nvSpPr>
              <p:cNvPr id="11" name="A1">
                <a:extLst>
                  <a:ext uri="{FF2B5EF4-FFF2-40B4-BE49-F238E27FC236}">
                    <a16:creationId xmlns:a16="http://schemas.microsoft.com/office/drawing/2014/main" id="{F6D0256C-B5F3-4859-A9AB-177D96E3B6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019550"/>
                <a:ext cx="8534400" cy="707886"/>
              </a:xfrm>
              <a:prstGeom prst="rect">
                <a:avLst/>
              </a:prstGeom>
              <a:blipFill>
                <a:blip r:embed="rId4"/>
                <a:stretch>
                  <a:fillRect l="-714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deal">
            <a:extLst>
              <a:ext uri="{FF2B5EF4-FFF2-40B4-BE49-F238E27FC236}">
                <a16:creationId xmlns:a16="http://schemas.microsoft.com/office/drawing/2014/main" id="{2B7C2B2F-1AE8-4DB3-8BCF-8B1CB9A14E64}"/>
              </a:ext>
            </a:extLst>
          </p:cNvPr>
          <p:cNvSpPr/>
          <p:nvPr/>
        </p:nvSpPr>
        <p:spPr>
          <a:xfrm>
            <a:off x="457200" y="3714750"/>
            <a:ext cx="3528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>
                <a:solidFill>
                  <a:srgbClr val="E6002E"/>
                </a:solidFill>
                <a:latin typeface="Calibri"/>
                <a:cs typeface="Calibri Light" panose="020F0302020204030204" pitchFamily="34" charset="0"/>
              </a:rPr>
              <a:t>R</a:t>
            </a:r>
            <a:r>
              <a:rPr lang="en-US" sz="1600" b="1">
                <a:solidFill>
                  <a:srgbClr val="E6002E"/>
                </a:solidFill>
                <a:cs typeface="Calibri Light" panose="020F0302020204030204" pitchFamily="34" charset="0"/>
              </a:rPr>
              <a:t>epetition parameters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E6002E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19" grpId="0"/>
      <p:bldP spid="22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ite Background">
            <a:extLst>
              <a:ext uri="{FF2B5EF4-FFF2-40B4-BE49-F238E27FC236}">
                <a16:creationId xmlns:a16="http://schemas.microsoft.com/office/drawing/2014/main" id="{81DAB1C3-0D88-491C-96A9-D1C40F031B94}"/>
              </a:ext>
            </a:extLst>
          </p:cNvPr>
          <p:cNvSpPr/>
          <p:nvPr/>
        </p:nvSpPr>
        <p:spPr>
          <a:xfrm>
            <a:off x="-335666" y="1018572"/>
            <a:ext cx="9514390" cy="398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Positioning Error of ARLCL at 75</a:t>
            </a:r>
            <a:r>
              <a:rPr lang="en-US" sz="2000" baseline="30000">
                <a:latin typeface="+mn-lt"/>
              </a:rPr>
              <a:t>th</a:t>
            </a:r>
            <a:r>
              <a:rPr lang="en-US" sz="2000">
                <a:latin typeface="+mn-lt"/>
              </a:rPr>
              <a:t> Percentile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358AF69-F0D3-42D2-A7BF-08A0BF6E2C39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55A0583-E02C-41AF-A347-7C9921084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1"/>
          <a:stretch/>
        </p:blipFill>
        <p:spPr>
          <a:xfrm>
            <a:off x="767867" y="1276350"/>
            <a:ext cx="7608265" cy="3685431"/>
          </a:xfrm>
          <a:prstGeom prst="rect">
            <a:avLst/>
          </a:prstGeom>
        </p:spPr>
      </p:pic>
      <p:sp>
        <p:nvSpPr>
          <p:cNvPr id="6" name="Outline">
            <a:extLst>
              <a:ext uri="{FF2B5EF4-FFF2-40B4-BE49-F238E27FC236}">
                <a16:creationId xmlns:a16="http://schemas.microsoft.com/office/drawing/2014/main" id="{CDA4EC50-197C-46C3-9D1E-684A6C878AB4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8738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ite Background">
            <a:extLst>
              <a:ext uri="{FF2B5EF4-FFF2-40B4-BE49-F238E27FC236}">
                <a16:creationId xmlns:a16="http://schemas.microsoft.com/office/drawing/2014/main" id="{9E2EC60E-18EA-425A-BF21-C9F425C9CB17}"/>
              </a:ext>
            </a:extLst>
          </p:cNvPr>
          <p:cNvSpPr/>
          <p:nvPr/>
        </p:nvSpPr>
        <p:spPr>
          <a:xfrm>
            <a:off x="-335666" y="1018572"/>
            <a:ext cx="9514390" cy="398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% Reduction of Error at 75</a:t>
            </a:r>
            <a:r>
              <a:rPr lang="en-US" sz="2000" baseline="30000">
                <a:latin typeface="+mn-lt"/>
              </a:rPr>
              <a:t>th</a:t>
            </a:r>
            <a:r>
              <a:rPr lang="en-US" sz="2000">
                <a:latin typeface="+mn-lt"/>
              </a:rPr>
              <a:t> Percentile	 </a:t>
            </a:r>
            <a:r>
              <a:rPr lang="en-US" sz="2000" i="1">
                <a:latin typeface="+mn-lt"/>
              </a:rPr>
              <a:t>(E</a:t>
            </a:r>
            <a:r>
              <a:rPr lang="en-US" sz="1000" i="1">
                <a:latin typeface="+mn-lt"/>
              </a:rPr>
              <a:t>MS </a:t>
            </a:r>
            <a:r>
              <a:rPr lang="en-US" sz="2000" i="1">
                <a:latin typeface="+mn-lt"/>
              </a:rPr>
              <a:t>-E</a:t>
            </a:r>
            <a:r>
              <a:rPr lang="en-US" sz="1000" i="1">
                <a:latin typeface="+mn-lt"/>
              </a:rPr>
              <a:t>ARLCL</a:t>
            </a:r>
            <a:r>
              <a:rPr lang="en-US" sz="2000" i="1">
                <a:latin typeface="+mn-lt"/>
              </a:rPr>
              <a:t>)/E</a:t>
            </a:r>
            <a:r>
              <a:rPr lang="en-US" sz="1000" i="1">
                <a:latin typeface="+mn-lt"/>
              </a:rPr>
              <a:t>MS</a:t>
            </a:r>
            <a:r>
              <a:rPr lang="en-US" sz="2000" i="1">
                <a:latin typeface="+mn-lt"/>
              </a:rPr>
              <a:t>    </a:t>
            </a:r>
            <a:r>
              <a:rPr lang="en-US" sz="1600" i="1">
                <a:latin typeface="+mn-lt"/>
              </a:rPr>
              <a:t>x100</a:t>
            </a:r>
            <a:endParaRPr lang="en-US" sz="2000" i="1">
              <a:latin typeface="+mn-lt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358AF69-F0D3-42D2-A7BF-08A0BF6E2C39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55A0583-E02C-41AF-A347-7C9921084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9" b="-14079"/>
          <a:stretch/>
        </p:blipFill>
        <p:spPr>
          <a:xfrm>
            <a:off x="767867" y="1276350"/>
            <a:ext cx="7608265" cy="4267200"/>
          </a:xfrm>
          <a:prstGeom prst="rect">
            <a:avLst/>
          </a:prstGeom>
        </p:spPr>
      </p:pic>
      <p:sp>
        <p:nvSpPr>
          <p:cNvPr id="6" name="Outline">
            <a:extLst>
              <a:ext uri="{FF2B5EF4-FFF2-40B4-BE49-F238E27FC236}">
                <a16:creationId xmlns:a16="http://schemas.microsoft.com/office/drawing/2014/main" id="{B8684360-2645-4618-8359-BE22560D039D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5816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>
            <a:extLst>
              <a:ext uri="{FF2B5EF4-FFF2-40B4-BE49-F238E27FC236}">
                <a16:creationId xmlns:a16="http://schemas.microsoft.com/office/drawing/2014/main" id="{F42DBA0C-E325-4F11-8032-0C871A5E0206}"/>
              </a:ext>
            </a:extLst>
          </p:cNvPr>
          <p:cNvSpPr/>
          <p:nvPr/>
        </p:nvSpPr>
        <p:spPr>
          <a:xfrm>
            <a:off x="-335666" y="1018572"/>
            <a:ext cx="9514390" cy="398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F Thin1">
            <a:extLst>
              <a:ext uri="{FF2B5EF4-FFF2-40B4-BE49-F238E27FC236}">
                <a16:creationId xmlns:a16="http://schemas.microsoft.com/office/drawing/2014/main" id="{F45FA7DB-BC02-433C-B222-A2D26F90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17" y="1857525"/>
            <a:ext cx="4339817" cy="2390625"/>
          </a:xfrm>
          <a:prstGeom prst="rect">
            <a:avLst/>
          </a:prstGeom>
        </p:spPr>
      </p:pic>
      <p:pic>
        <p:nvPicPr>
          <p:cNvPr id="3" name="CDF Sparse 1">
            <a:extLst>
              <a:ext uri="{FF2B5EF4-FFF2-40B4-BE49-F238E27FC236}">
                <a16:creationId xmlns:a16="http://schemas.microsoft.com/office/drawing/2014/main" id="{3A7CD266-248E-49AD-9274-481194A8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1" y="1857525"/>
            <a:ext cx="4339817" cy="2390625"/>
          </a:xfrm>
          <a:prstGeom prst="rect">
            <a:avLst/>
          </a:prstGeom>
        </p:spPr>
      </p:pic>
      <p:pic>
        <p:nvPicPr>
          <p:cNvPr id="5" name="CDF Sparse 2">
            <a:extLst>
              <a:ext uri="{FF2B5EF4-FFF2-40B4-BE49-F238E27FC236}">
                <a16:creationId xmlns:a16="http://schemas.microsoft.com/office/drawing/2014/main" id="{7A540550-7965-40F2-8DCB-9282E0027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0" y="1857524"/>
            <a:ext cx="4339817" cy="2390625"/>
          </a:xfrm>
          <a:prstGeom prst="rect">
            <a:avLst/>
          </a:prstGeom>
        </p:spPr>
      </p:pic>
      <p:pic>
        <p:nvPicPr>
          <p:cNvPr id="9" name="CDF Thin2">
            <a:extLst>
              <a:ext uri="{FF2B5EF4-FFF2-40B4-BE49-F238E27FC236}">
                <a16:creationId xmlns:a16="http://schemas.microsoft.com/office/drawing/2014/main" id="{3CD4B6CB-2239-4CCE-AD01-525160784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617" y="1857523"/>
            <a:ext cx="4339817" cy="2390625"/>
          </a:xfrm>
          <a:prstGeom prst="rect">
            <a:avLst/>
          </a:prstGeom>
        </p:spPr>
      </p:pic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Cumulative distribution function of the positioning errors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358AF69-F0D3-42D2-A7BF-08A0BF6E2C39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C47A9CEE-13FA-422C-9EC9-7278D04DA47A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4805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ite Background">
            <a:extLst>
              <a:ext uri="{FF2B5EF4-FFF2-40B4-BE49-F238E27FC236}">
                <a16:creationId xmlns:a16="http://schemas.microsoft.com/office/drawing/2014/main" id="{DC202605-27FD-4C23-A759-A26A74F49C5F}"/>
              </a:ext>
            </a:extLst>
          </p:cNvPr>
          <p:cNvSpPr/>
          <p:nvPr/>
        </p:nvSpPr>
        <p:spPr>
          <a:xfrm>
            <a:off x="-335666" y="1018572"/>
            <a:ext cx="9514390" cy="398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Fraction of improved cases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358AF69-F0D3-42D2-A7BF-08A0BF6E2C39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55A0583-E02C-41AF-A347-7C9921084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 b="-655"/>
          <a:stretch/>
        </p:blipFill>
        <p:spPr>
          <a:xfrm>
            <a:off x="767867" y="1276350"/>
            <a:ext cx="7608265" cy="3726072"/>
          </a:xfrm>
          <a:prstGeom prst="rect">
            <a:avLst/>
          </a:prstGeom>
        </p:spPr>
      </p:pic>
      <p:sp>
        <p:nvSpPr>
          <p:cNvPr id="6" name="Outline">
            <a:extLst>
              <a:ext uri="{FF2B5EF4-FFF2-40B4-BE49-F238E27FC236}">
                <a16:creationId xmlns:a16="http://schemas.microsoft.com/office/drawing/2014/main" id="{6998BCB4-9176-4E83-8C95-0300AA22ECAD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36791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hite Background">
            <a:extLst>
              <a:ext uri="{FF2B5EF4-FFF2-40B4-BE49-F238E27FC236}">
                <a16:creationId xmlns:a16="http://schemas.microsoft.com/office/drawing/2014/main" id="{FE91EEA7-765C-48EA-AFA8-71AD8632C3B2}"/>
              </a:ext>
            </a:extLst>
          </p:cNvPr>
          <p:cNvSpPr/>
          <p:nvPr/>
        </p:nvSpPr>
        <p:spPr>
          <a:xfrm>
            <a:off x="-335666" y="1018572"/>
            <a:ext cx="9514390" cy="398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Estimation residuals and trajectories </a:t>
            </a:r>
            <a:r>
              <a:rPr lang="en-US" sz="1800">
                <a:latin typeface="+mn-lt"/>
              </a:rPr>
              <a:t>(best ARLCL win for Size:21)</a:t>
            </a:r>
            <a:endParaRPr lang="en-US" sz="2000">
              <a:latin typeface="+mn-lt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358AF69-F0D3-42D2-A7BF-08A0BF6E2C39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038C6E-1FB9-4931-940D-5F38BAFE4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2" t="12233" r="7371" b="13942"/>
          <a:stretch/>
        </p:blipFill>
        <p:spPr>
          <a:xfrm>
            <a:off x="990600" y="1351551"/>
            <a:ext cx="3352798" cy="3534030"/>
          </a:xfrm>
          <a:prstGeom prst="rect">
            <a:avLst/>
          </a:prstGeom>
        </p:spPr>
      </p:pic>
      <p:pic>
        <p:nvPicPr>
          <p:cNvPr id="9" name="test1">
            <a:hlinkClick r:id="" action="ppaction://media"/>
            <a:extLst>
              <a:ext uri="{FF2B5EF4-FFF2-40B4-BE49-F238E27FC236}">
                <a16:creationId xmlns:a16="http://schemas.microsoft.com/office/drawing/2014/main" id="{4ECD0611-69E7-40B5-8612-2057A0F96D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07" t="7759" r="-476" b="3749"/>
          <a:stretch/>
        </p:blipFill>
        <p:spPr>
          <a:xfrm>
            <a:off x="4495801" y="1581150"/>
            <a:ext cx="3676533" cy="3270250"/>
          </a:xfrm>
          <a:prstGeom prst="rect">
            <a:avLst/>
          </a:prstGeom>
        </p:spPr>
      </p:pic>
      <p:sp>
        <p:nvSpPr>
          <p:cNvPr id="8" name="Outline">
            <a:extLst>
              <a:ext uri="{FF2B5EF4-FFF2-40B4-BE49-F238E27FC236}">
                <a16:creationId xmlns:a16="http://schemas.microsoft.com/office/drawing/2014/main" id="{1BDF0A04-A4F8-411E-9F37-CEF12C299749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12215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utline">
            <a:extLst>
              <a:ext uri="{FF2B5EF4-FFF2-40B4-BE49-F238E27FC236}">
                <a16:creationId xmlns:a16="http://schemas.microsoft.com/office/drawing/2014/main" id="{04B7A378-2135-4F62-A0B0-4FD90224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Conclusions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BA07E4D7-FF64-4665-939A-A554822A84A0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0" name="Outline">
            <a:extLst>
              <a:ext uri="{FF2B5EF4-FFF2-40B4-BE49-F238E27FC236}">
                <a16:creationId xmlns:a16="http://schemas.microsoft.com/office/drawing/2014/main" id="{2416A8F7-D7C2-48C9-9542-484C8754A46A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  <p:sp>
        <p:nvSpPr>
          <p:cNvPr id="5" name="2nd Alt.">
            <a:extLst>
              <a:ext uri="{FF2B5EF4-FFF2-40B4-BE49-F238E27FC236}">
                <a16:creationId xmlns:a16="http://schemas.microsoft.com/office/drawing/2014/main" id="{41F2C398-A22D-4C50-B263-7BA65E0B801D}"/>
              </a:ext>
            </a:extLst>
          </p:cNvPr>
          <p:cNvSpPr/>
          <p:nvPr/>
        </p:nvSpPr>
        <p:spPr>
          <a:xfrm>
            <a:off x="457200" y="165735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Positioning error for both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ARLCL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MS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is correlated to both </a:t>
            </a:r>
            <a:r>
              <a:rPr lang="en-US" sz="1600" b="1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Swarm Size</a:t>
            </a: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 and </a:t>
            </a:r>
            <a:r>
              <a:rPr lang="en-US" sz="1600" b="1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Sample Size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2nd Alt.">
            <a:extLst>
              <a:ext uri="{FF2B5EF4-FFF2-40B4-BE49-F238E27FC236}">
                <a16:creationId xmlns:a16="http://schemas.microsoft.com/office/drawing/2014/main" id="{527C87D3-A43B-49D9-9745-D03940FB2032}"/>
              </a:ext>
            </a:extLst>
          </p:cNvPr>
          <p:cNvSpPr/>
          <p:nvPr/>
        </p:nvSpPr>
        <p:spPr>
          <a:xfrm>
            <a:off x="457200" y="2297492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Sparse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deployments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are more 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prone to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signal</a:t>
            </a:r>
            <a:r>
              <a:rPr kumimoji="0" lang="en-US" sz="1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noise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2nd Alt.">
            <a:extLst>
              <a:ext uri="{FF2B5EF4-FFF2-40B4-BE49-F238E27FC236}">
                <a16:creationId xmlns:a16="http://schemas.microsoft.com/office/drawing/2014/main" id="{45A21840-4A45-4E26-BF52-3F8BC95239E7}"/>
              </a:ext>
            </a:extLst>
          </p:cNvPr>
          <p:cNvSpPr/>
          <p:nvPr/>
        </p:nvSpPr>
        <p:spPr>
          <a:xfrm>
            <a:off x="450915" y="2937634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Bellow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85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percentile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ARLCL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introduces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an overall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improvement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(same performance above that)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2nd Alt.">
            <a:extLst>
              <a:ext uri="{FF2B5EF4-FFF2-40B4-BE49-F238E27FC236}">
                <a16:creationId xmlns:a16="http://schemas.microsoft.com/office/drawing/2014/main" id="{35E46067-0FC1-4573-A4EE-54FF5F7111CD}"/>
              </a:ext>
            </a:extLst>
          </p:cNvPr>
          <p:cNvSpPr/>
          <p:nvPr/>
        </p:nvSpPr>
        <p:spPr>
          <a:xfrm>
            <a:off x="450915" y="4217918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ARLCL’s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gain depends also on the Swarm Shape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(more gain 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Thin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/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Dense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scenarios)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2nd Alt.">
            <a:extLst>
              <a:ext uri="{FF2B5EF4-FFF2-40B4-BE49-F238E27FC236}">
                <a16:creationId xmlns:a16="http://schemas.microsoft.com/office/drawing/2014/main" id="{4712E8EB-ADCA-4185-9BBC-8E92D4EC1938}"/>
              </a:ext>
            </a:extLst>
          </p:cNvPr>
          <p:cNvSpPr/>
          <p:nvPr/>
        </p:nvSpPr>
        <p:spPr>
          <a:xfrm>
            <a:off x="450915" y="3577776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b="1">
                <a:solidFill>
                  <a:prstClr val="black"/>
                </a:solidFill>
                <a:cs typeface="Calibri Light" panose="020F0302020204030204" pitchFamily="34" charset="0"/>
              </a:rPr>
              <a:t>ARLCL’s</a:t>
            </a:r>
            <a:r>
              <a:rPr lang="en-US" sz="1600">
                <a:solidFill>
                  <a:prstClr val="black"/>
                </a:solidFill>
                <a:cs typeface="Calibri Light" panose="020F0302020204030204" pitchFamily="34" charset="0"/>
              </a:rPr>
              <a:t> gain </a:t>
            </a: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is also correlated to both </a:t>
            </a:r>
            <a:r>
              <a:rPr lang="en-US" sz="1600" b="1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Swarm Size</a:t>
            </a: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 and </a:t>
            </a:r>
            <a:r>
              <a:rPr lang="en-US" sz="1600" b="1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Sample Size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utline">
            <a:extLst>
              <a:ext uri="{FF2B5EF4-FFF2-40B4-BE49-F238E27FC236}">
                <a16:creationId xmlns:a16="http://schemas.microsoft.com/office/drawing/2014/main" id="{04B7A378-2135-4F62-A0B0-4FD90224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Future work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BA07E4D7-FF64-4665-939A-A554822A84A0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Results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4" name="Outline">
            <a:extLst>
              <a:ext uri="{FF2B5EF4-FFF2-40B4-BE49-F238E27FC236}">
                <a16:creationId xmlns:a16="http://schemas.microsoft.com/office/drawing/2014/main" id="{0B925AE0-2038-40B5-BD67-17D72348F501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  <p:sp>
        <p:nvSpPr>
          <p:cNvPr id="5" name="2nd Alt.">
            <a:extLst>
              <a:ext uri="{FF2B5EF4-FFF2-40B4-BE49-F238E27FC236}">
                <a16:creationId xmlns:a16="http://schemas.microsoft.com/office/drawing/2014/main" id="{7868B087-D091-401D-96AC-6AB76672816B}"/>
              </a:ext>
            </a:extLst>
          </p:cNvPr>
          <p:cNvSpPr/>
          <p:nvPr/>
        </p:nvSpPr>
        <p:spPr>
          <a:xfrm>
            <a:off x="457200" y="1657350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Assess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more swarm deployment scenarios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	</a:t>
            </a: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(of different densities/shapes/with in-between obstacles/etc.)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2nd Alt.">
            <a:extLst>
              <a:ext uri="{FF2B5EF4-FFF2-40B4-BE49-F238E27FC236}">
                <a16:creationId xmlns:a16="http://schemas.microsoft.com/office/drawing/2014/main" id="{DAB48654-DF61-489C-8D16-08DF116A28D2}"/>
              </a:ext>
            </a:extLst>
          </p:cNvPr>
          <p:cNvSpPr/>
          <p:nvPr/>
        </p:nvSpPr>
        <p:spPr>
          <a:xfrm>
            <a:off x="457200" y="2880896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Assess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other ranging technologies </a:t>
            </a:r>
            <a:r>
              <a:rPr lang="en-US" sz="1400">
                <a:solidFill>
                  <a:prstClr val="black"/>
                </a:solidFill>
                <a:cs typeface="Calibri Light" panose="020F0302020204030204" pitchFamily="34" charset="0"/>
              </a:rPr>
              <a:t>(UWB/WiFi)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2nd Alt.">
            <a:extLst>
              <a:ext uri="{FF2B5EF4-FFF2-40B4-BE49-F238E27FC236}">
                <a16:creationId xmlns:a16="http://schemas.microsoft.com/office/drawing/2014/main" id="{E7D0930A-3F6B-40E0-89AE-D53F734E10FF}"/>
              </a:ext>
            </a:extLst>
          </p:cNvPr>
          <p:cNvSpPr/>
          <p:nvPr/>
        </p:nvSpPr>
        <p:spPr>
          <a:xfrm>
            <a:off x="457200" y="3381891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Fuse other types of signals into the localization process (Inertial data)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2nd Alt.">
            <a:extLst>
              <a:ext uri="{FF2B5EF4-FFF2-40B4-BE49-F238E27FC236}">
                <a16:creationId xmlns:a16="http://schemas.microsoft.com/office/drawing/2014/main" id="{86EDCE32-ADE1-479E-A202-095D02E52F61}"/>
              </a:ext>
            </a:extLst>
          </p:cNvPr>
          <p:cNvSpPr/>
          <p:nvPr/>
        </p:nvSpPr>
        <p:spPr>
          <a:xfrm>
            <a:off x="457200" y="3909596"/>
            <a:ext cx="4114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Take it from offline to online positioning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2nd Alt.">
            <a:extLst>
              <a:ext uri="{FF2B5EF4-FFF2-40B4-BE49-F238E27FC236}">
                <a16:creationId xmlns:a16="http://schemas.microsoft.com/office/drawing/2014/main" id="{7994C1E0-46CB-42E3-BD4E-63EB8FFD73EC}"/>
              </a:ext>
            </a:extLst>
          </p:cNvPr>
          <p:cNvSpPr/>
          <p:nvPr/>
        </p:nvSpPr>
        <p:spPr>
          <a:xfrm>
            <a:off x="457200" y="2369353"/>
            <a:ext cx="579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Assess common ranging models under different environments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3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71CEC3-1913-174E-8C92-06ABB4F238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Dimitris Xenakis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7EA709-162C-FF46-BA84-7460D3BDD2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b="1">
                <a:hlinkClick r:id="rId6"/>
              </a:rPr>
              <a:t>dimitrios.xenakis@inf.unibe.ch</a:t>
            </a:r>
            <a:endParaRPr lang="de-DE" b="1"/>
          </a:p>
          <a:p>
            <a:endParaRPr lang="de-DE" b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FAF644-0AC1-8243-9BA1-9B0B16468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b="1" spc="-15" err="1">
                <a:solidFill>
                  <a:srgbClr val="CD2531"/>
                </a:solidFill>
              </a:rPr>
              <a:t>Thank</a:t>
            </a:r>
            <a:r>
              <a:rPr lang="de-CH" b="1" spc="-15">
                <a:solidFill>
                  <a:srgbClr val="CD2531"/>
                </a:solidFill>
              </a:rPr>
              <a:t> </a:t>
            </a:r>
            <a:r>
              <a:rPr lang="de-CH" b="1" spc="-15" err="1">
                <a:solidFill>
                  <a:srgbClr val="CD2531"/>
                </a:solidFill>
              </a:rPr>
              <a:t>you</a:t>
            </a:r>
            <a:r>
              <a:rPr lang="de-CH" b="1" spc="20">
                <a:solidFill>
                  <a:srgbClr val="CD2531"/>
                </a:solidFill>
              </a:rPr>
              <a:t> </a:t>
            </a:r>
            <a:r>
              <a:rPr lang="de-CH" b="1" spc="20" err="1">
                <a:solidFill>
                  <a:srgbClr val="CD2531"/>
                </a:solidFill>
              </a:rPr>
              <a:t>for</a:t>
            </a:r>
            <a:r>
              <a:rPr lang="de-CH" b="1" spc="20">
                <a:solidFill>
                  <a:srgbClr val="CD2531"/>
                </a:solidFill>
              </a:rPr>
              <a:t> </a:t>
            </a:r>
            <a:r>
              <a:rPr lang="de-CH" b="1" spc="20" err="1">
                <a:solidFill>
                  <a:srgbClr val="CD2531"/>
                </a:solidFill>
              </a:rPr>
              <a:t>your</a:t>
            </a:r>
            <a:r>
              <a:rPr lang="de-CH" b="1" spc="20">
                <a:solidFill>
                  <a:srgbClr val="CD2531"/>
                </a:solidFill>
              </a:rPr>
              <a:t> time!</a:t>
            </a:r>
            <a:endParaRPr lang="de-DE">
              <a:solidFill>
                <a:srgbClr val="CD2531"/>
              </a:solidFill>
            </a:endParaRPr>
          </a:p>
        </p:txBody>
      </p:sp>
      <p:pic>
        <p:nvPicPr>
          <p:cNvPr id="7" name="Inhaltsplatzhalter 7">
            <a:extLst>
              <a:ext uri="{FF2B5EF4-FFF2-40B4-BE49-F238E27FC236}">
                <a16:creationId xmlns:a16="http://schemas.microsoft.com/office/drawing/2014/main" id="{ECF287E3-741C-004F-A0BA-1A2BA0C0FE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050"/>
            <a:ext cx="9144000" cy="3213100"/>
          </a:xfrm>
        </p:spPr>
      </p:pic>
    </p:spTree>
    <p:extLst>
      <p:ext uri="{BB962C8B-B14F-4D97-AF65-F5344CB8AC3E}">
        <p14:creationId xmlns:p14="http://schemas.microsoft.com/office/powerpoint/2010/main" val="257333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ntry7">
            <a:extLst>
              <a:ext uri="{FF2B5EF4-FFF2-40B4-BE49-F238E27FC236}">
                <a16:creationId xmlns:a16="http://schemas.microsoft.com/office/drawing/2014/main" id="{CE10C676-FE22-4254-8EB3-471CDF63B6AC}"/>
              </a:ext>
            </a:extLst>
          </p:cNvPr>
          <p:cNvSpPr txBox="1">
            <a:spLocks/>
          </p:cNvSpPr>
          <p:nvPr/>
        </p:nvSpPr>
        <p:spPr>
          <a:xfrm>
            <a:off x="498000" y="4248150"/>
            <a:ext cx="8148000" cy="4103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8" name="Entry6">
            <a:extLst>
              <a:ext uri="{FF2B5EF4-FFF2-40B4-BE49-F238E27FC236}">
                <a16:creationId xmlns:a16="http://schemas.microsoft.com/office/drawing/2014/main" id="{640B977F-B57D-4E08-B1A3-8546491ADCFE}"/>
              </a:ext>
            </a:extLst>
          </p:cNvPr>
          <p:cNvSpPr txBox="1">
            <a:spLocks/>
          </p:cNvSpPr>
          <p:nvPr/>
        </p:nvSpPr>
        <p:spPr>
          <a:xfrm>
            <a:off x="498000" y="3638550"/>
            <a:ext cx="8148000" cy="4103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Assessing </a:t>
            </a:r>
            <a:r>
              <a:rPr lang="en-US" sz="1800" b="1">
                <a:solidFill>
                  <a:prstClr val="black"/>
                </a:solidFill>
                <a:latin typeface="Calibri"/>
              </a:rPr>
              <a:t>ARLCL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Entry5">
            <a:extLst>
              <a:ext uri="{FF2B5EF4-FFF2-40B4-BE49-F238E27FC236}">
                <a16:creationId xmlns:a16="http://schemas.microsoft.com/office/drawing/2014/main" id="{69F7D50C-C5AD-4C7A-A11F-C003146EE164}"/>
              </a:ext>
            </a:extLst>
          </p:cNvPr>
          <p:cNvSpPr txBox="1">
            <a:spLocks/>
          </p:cNvSpPr>
          <p:nvPr/>
        </p:nvSpPr>
        <p:spPr>
          <a:xfrm>
            <a:off x="1294563" y="3151981"/>
            <a:ext cx="7543800" cy="4103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600" i="1">
                <a:solidFill>
                  <a:prstClr val="black"/>
                </a:solidFill>
                <a:latin typeface="Calibri"/>
              </a:rPr>
              <a:t>How to perform positioning using ARLCL</a:t>
            </a:r>
            <a:endParaRPr lang="en-US" sz="1600" b="1" i="1">
              <a:solidFill>
                <a:prstClr val="black"/>
              </a:solidFill>
              <a:latin typeface="Calibri"/>
            </a:endParaRPr>
          </a:p>
          <a:p>
            <a:pPr lvl="0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ntry4">
            <a:extLst>
              <a:ext uri="{FF2B5EF4-FFF2-40B4-BE49-F238E27FC236}">
                <a16:creationId xmlns:a16="http://schemas.microsoft.com/office/drawing/2014/main" id="{ED88B6DD-8ABD-453E-AC8B-DCB970996EFE}"/>
              </a:ext>
            </a:extLst>
          </p:cNvPr>
          <p:cNvSpPr txBox="1">
            <a:spLocks/>
          </p:cNvSpPr>
          <p:nvPr/>
        </p:nvSpPr>
        <p:spPr>
          <a:xfrm>
            <a:off x="1295400" y="2817812"/>
            <a:ext cx="7543800" cy="4103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600" i="1">
                <a:solidFill>
                  <a:prstClr val="black"/>
                </a:solidFill>
                <a:latin typeface="Calibri"/>
              </a:rPr>
              <a:t>Creating the required Ranging-Likelihood model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Entry3">
            <a:extLst>
              <a:ext uri="{FF2B5EF4-FFF2-40B4-BE49-F238E27FC236}">
                <a16:creationId xmlns:a16="http://schemas.microsoft.com/office/drawing/2014/main" id="{E8D84C52-65BD-4EC4-B9AC-ED07E2DFB871}"/>
              </a:ext>
            </a:extLst>
          </p:cNvPr>
          <p:cNvSpPr txBox="1">
            <a:spLocks/>
          </p:cNvSpPr>
          <p:nvPr/>
        </p:nvSpPr>
        <p:spPr>
          <a:xfrm>
            <a:off x="515940" y="2496979"/>
            <a:ext cx="2913060" cy="4103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Proposed Methodology</a:t>
            </a:r>
          </a:p>
        </p:txBody>
      </p:sp>
      <p:sp>
        <p:nvSpPr>
          <p:cNvPr id="7" name="Entry1">
            <a:extLst>
              <a:ext uri="{FF2B5EF4-FFF2-40B4-BE49-F238E27FC236}">
                <a16:creationId xmlns:a16="http://schemas.microsoft.com/office/drawing/2014/main" id="{9463E94F-9678-4C59-B47F-9C08036FD1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40" y="1733550"/>
            <a:ext cx="8148000" cy="4103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b="1">
                <a:latin typeface="+mn-lt"/>
              </a:rPr>
              <a:t>Introduction</a:t>
            </a:r>
            <a:r>
              <a:rPr lang="en-US" sz="1600" b="1">
                <a:latin typeface="+mn-lt"/>
              </a:rPr>
              <a:t> </a:t>
            </a:r>
            <a:r>
              <a:rPr lang="en-US" sz="1600" i="1">
                <a:latin typeface="+mn-lt"/>
              </a:rPr>
              <a:t>(Recap since last year)</a:t>
            </a:r>
          </a:p>
          <a:p>
            <a:pPr>
              <a:lnSpc>
                <a:spcPct val="100000"/>
              </a:lnSpc>
            </a:pPr>
            <a:endParaRPr lang="en-US" sz="1800" b="1">
              <a:latin typeface="+mn-lt"/>
            </a:endParaRPr>
          </a:p>
        </p:txBody>
      </p:sp>
      <p:sp>
        <p:nvSpPr>
          <p:cNvPr id="16" name="Entry4">
            <a:extLst>
              <a:ext uri="{FF2B5EF4-FFF2-40B4-BE49-F238E27FC236}">
                <a16:creationId xmlns:a16="http://schemas.microsoft.com/office/drawing/2014/main" id="{0413DE7C-AFAE-47CF-A2F0-6B9550C26066}"/>
              </a:ext>
            </a:extLst>
          </p:cNvPr>
          <p:cNvSpPr txBox="1">
            <a:spLocks/>
          </p:cNvSpPr>
          <p:nvPr/>
        </p:nvSpPr>
        <p:spPr>
          <a:xfrm>
            <a:off x="1294563" y="2038350"/>
            <a:ext cx="7543800" cy="4103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marR="0" indent="-34290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E6002E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600" i="1">
                <a:solidFill>
                  <a:prstClr val="black"/>
                </a:solidFill>
                <a:latin typeface="Calibri"/>
              </a:rPr>
              <a:t>Background, Motivation &amp; Current Solution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AA98BA9F-226A-42FF-9B95-3C95F1FF8146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/>
              </a:rPr>
              <a:t>Outline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3" name="Outline">
            <a:extLst>
              <a:ext uri="{FF2B5EF4-FFF2-40B4-BE49-F238E27FC236}">
                <a16:creationId xmlns:a16="http://schemas.microsoft.com/office/drawing/2014/main" id="{4B1A20AA-789E-48C3-8987-9753AD4B1B92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3582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0" grpId="0"/>
      <p:bldP spid="11" grpId="0"/>
      <p:bldP spid="9" grpId="0"/>
      <p:bldP spid="7" grpId="0" build="p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ind Global Max">
            <a:extLst>
              <a:ext uri="{FF2B5EF4-FFF2-40B4-BE49-F238E27FC236}">
                <a16:creationId xmlns:a16="http://schemas.microsoft.com/office/drawing/2014/main" id="{EBECC3CC-DF1C-407D-97A9-4D657EE92577}"/>
              </a:ext>
            </a:extLst>
          </p:cNvPr>
          <p:cNvSpPr/>
          <p:nvPr/>
        </p:nvSpPr>
        <p:spPr>
          <a:xfrm>
            <a:off x="8047684" y="3575525"/>
            <a:ext cx="19059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(Find where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Max is)</a:t>
            </a:r>
            <a:endParaRPr kumimoji="0" lang="el-G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ptimization">
            <a:extLst>
              <a:ext uri="{FF2B5EF4-FFF2-40B4-BE49-F238E27FC236}">
                <a16:creationId xmlns:a16="http://schemas.microsoft.com/office/drawing/2014/main" id="{87042893-70E2-4BD2-977F-D7A920C075AD}"/>
              </a:ext>
            </a:extLst>
          </p:cNvPr>
          <p:cNvSpPr/>
          <p:nvPr/>
        </p:nvSpPr>
        <p:spPr>
          <a:xfrm>
            <a:off x="8123884" y="3896254"/>
            <a:ext cx="91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Optimize</a:t>
            </a:r>
            <a:endParaRPr kumimoji="0" lang="el-G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roduct Function">
            <a:extLst>
              <a:ext uri="{FF2B5EF4-FFF2-40B4-BE49-F238E27FC236}">
                <a16:creationId xmlns:a16="http://schemas.microsoft.com/office/drawing/2014/main" id="{F3E557B6-291C-4D66-BEE4-AB586AB0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97" y="1836912"/>
            <a:ext cx="3480277" cy="3037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From Optimization to Global Max">
            <a:extLst>
              <a:ext uri="{FF2B5EF4-FFF2-40B4-BE49-F238E27FC236}">
                <a16:creationId xmlns:a16="http://schemas.microsoft.com/office/drawing/2014/main" id="{22598F34-A5EC-422E-8E1C-B0F532290F1F}"/>
              </a:ext>
            </a:extLst>
          </p:cNvPr>
          <p:cNvCxnSpPr>
            <a:cxnSpLocks/>
          </p:cNvCxnSpPr>
          <p:nvPr/>
        </p:nvCxnSpPr>
        <p:spPr>
          <a:xfrm flipH="1" flipV="1">
            <a:off x="6536384" y="2533651"/>
            <a:ext cx="1893241" cy="100012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From Product Function to Optimization">
            <a:extLst>
              <a:ext uri="{FF2B5EF4-FFF2-40B4-BE49-F238E27FC236}">
                <a16:creationId xmlns:a16="http://schemas.microsoft.com/office/drawing/2014/main" id="{8F1D6EBF-352C-4E38-AC44-E57A93AB7361}"/>
              </a:ext>
            </a:extLst>
          </p:cNvPr>
          <p:cNvCxnSpPr>
            <a:cxnSpLocks/>
          </p:cNvCxnSpPr>
          <p:nvPr/>
        </p:nvCxnSpPr>
        <p:spPr>
          <a:xfrm flipV="1">
            <a:off x="7342024" y="4050143"/>
            <a:ext cx="658976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ecision problems">
            <a:extLst>
              <a:ext uri="{FF2B5EF4-FFF2-40B4-BE49-F238E27FC236}">
                <a16:creationId xmlns:a16="http://schemas.microsoft.com/office/drawing/2014/main" id="{54198CBF-ED19-48E1-8BBB-98B296EB6033}"/>
              </a:ext>
            </a:extLst>
          </p:cNvPr>
          <p:cNvSpPr/>
          <p:nvPr/>
        </p:nvSpPr>
        <p:spPr>
          <a:xfrm>
            <a:off x="3525068" y="4111455"/>
            <a:ext cx="88992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Machine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precision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problems!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Multiply">
            <a:extLst>
              <a:ext uri="{FF2B5EF4-FFF2-40B4-BE49-F238E27FC236}">
                <a16:creationId xmlns:a16="http://schemas.microsoft.com/office/drawing/2014/main" id="{A42F8FD4-AD66-46B3-8335-77B664E29A53}"/>
              </a:ext>
            </a:extLst>
          </p:cNvPr>
          <p:cNvSpPr/>
          <p:nvPr/>
        </p:nvSpPr>
        <p:spPr>
          <a:xfrm>
            <a:off x="3562350" y="3714750"/>
            <a:ext cx="1297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Multiply</a:t>
            </a:r>
            <a:endParaRPr kumimoji="0" lang="el-G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Likelihood Plots">
            <a:extLst>
              <a:ext uri="{FF2B5EF4-FFF2-40B4-BE49-F238E27FC236}">
                <a16:creationId xmlns:a16="http://schemas.microsoft.com/office/drawing/2014/main" id="{1DAD4875-A258-45AB-AFC7-CBD5DB2AD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57987"/>
            <a:ext cx="3276600" cy="216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From Likelihood Plots to Product Function">
            <a:extLst>
              <a:ext uri="{FF2B5EF4-FFF2-40B4-BE49-F238E27FC236}">
                <a16:creationId xmlns:a16="http://schemas.microsoft.com/office/drawing/2014/main" id="{A2833715-6A54-4BD0-A22D-DDC14E2E16C6}"/>
              </a:ext>
            </a:extLst>
          </p:cNvPr>
          <p:cNvCxnSpPr>
            <a:cxnSpLocks/>
          </p:cNvCxnSpPr>
          <p:nvPr/>
        </p:nvCxnSpPr>
        <p:spPr>
          <a:xfrm>
            <a:off x="3175530" y="4056277"/>
            <a:ext cx="1396470" cy="151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rom N functions to Likelihood Plots">
            <a:extLst>
              <a:ext uri="{FF2B5EF4-FFF2-40B4-BE49-F238E27FC236}">
                <a16:creationId xmlns:a16="http://schemas.microsoft.com/office/drawing/2014/main" id="{01588B14-4065-4C7F-891E-60EE78BBB5B5}"/>
              </a:ext>
            </a:extLst>
          </p:cNvPr>
          <p:cNvCxnSpPr>
            <a:cxnSpLocks/>
          </p:cNvCxnSpPr>
          <p:nvPr/>
        </p:nvCxnSpPr>
        <p:spPr>
          <a:xfrm>
            <a:off x="1666770" y="1842992"/>
            <a:ext cx="0" cy="5599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 Functions">
            <a:extLst>
              <a:ext uri="{FF2B5EF4-FFF2-40B4-BE49-F238E27FC236}">
                <a16:creationId xmlns:a16="http://schemas.microsoft.com/office/drawing/2014/main" id="{AEC53979-C503-45D1-BB29-EC640DF8995E}"/>
              </a:ext>
            </a:extLst>
          </p:cNvPr>
          <p:cNvSpPr/>
          <p:nvPr/>
        </p:nvSpPr>
        <p:spPr>
          <a:xfrm>
            <a:off x="198120" y="1525104"/>
            <a:ext cx="4524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effective Neighbors 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such functions</a:t>
            </a:r>
            <a:endParaRPr kumimoji="0" lang="el-G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ecision problems">
            <a:extLst>
              <a:ext uri="{FF2B5EF4-FFF2-40B4-BE49-F238E27FC236}">
                <a16:creationId xmlns:a16="http://schemas.microsoft.com/office/drawing/2014/main" id="{8ECCDC08-0CEB-4D02-8EAD-BB18C65ACEEE}"/>
              </a:ext>
            </a:extLst>
          </p:cNvPr>
          <p:cNvSpPr/>
          <p:nvPr/>
        </p:nvSpPr>
        <p:spPr>
          <a:xfrm>
            <a:off x="1590140" y="4450009"/>
            <a:ext cx="16118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i="1">
                <a:latin typeface="arial" panose="020B0604020202020204" pitchFamily="34" charset="0"/>
              </a:rPr>
              <a:t>Can use Logarithms</a:t>
            </a:r>
            <a:endParaRPr kumimoji="0" lang="en-US" sz="11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cxnSp>
        <p:nvCxnSpPr>
          <p:cNvPr id="21" name="From Likelihood Plots to Product Function">
            <a:extLst>
              <a:ext uri="{FF2B5EF4-FFF2-40B4-BE49-F238E27FC236}">
                <a16:creationId xmlns:a16="http://schemas.microsoft.com/office/drawing/2014/main" id="{0A867AEE-898B-4B10-BFF2-D20BFB23C6A7}"/>
              </a:ext>
            </a:extLst>
          </p:cNvPr>
          <p:cNvCxnSpPr>
            <a:cxnSpLocks/>
          </p:cNvCxnSpPr>
          <p:nvPr/>
        </p:nvCxnSpPr>
        <p:spPr>
          <a:xfrm flipH="1">
            <a:off x="3168938" y="4580814"/>
            <a:ext cx="35613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utline">
            <a:extLst>
              <a:ext uri="{FF2B5EF4-FFF2-40B4-BE49-F238E27FC236}">
                <a16:creationId xmlns:a16="http://schemas.microsoft.com/office/drawing/2014/main" id="{FB749C4A-F8D5-4A39-8473-4EF164E87838}"/>
              </a:ext>
            </a:extLst>
          </p:cNvPr>
          <p:cNvSpPr txBox="1">
            <a:spLocks/>
          </p:cNvSpPr>
          <p:nvPr/>
        </p:nvSpPr>
        <p:spPr>
          <a:xfrm>
            <a:off x="553668" y="748463"/>
            <a:ext cx="7142532" cy="78585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>
                <a:latin typeface="+mn-lt"/>
              </a:rPr>
              <a:t>Likelihood Optimization</a:t>
            </a:r>
            <a:br>
              <a:rPr lang="en-US" sz="2000">
                <a:latin typeface="+mn-lt"/>
              </a:rPr>
            </a:br>
            <a:endParaRPr lang="en-US" sz="2000">
              <a:latin typeface="+mn-lt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CAA7F3AD-BDC0-4AB9-81F5-447B9AE3B5E6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>
                <a:latin typeface="Calibri"/>
              </a:rPr>
              <a:t>Performing swarm positioning with ARLCL</a:t>
            </a:r>
          </a:p>
        </p:txBody>
      </p:sp>
      <p:sp>
        <p:nvSpPr>
          <p:cNvPr id="22" name="Outline">
            <a:extLst>
              <a:ext uri="{FF2B5EF4-FFF2-40B4-BE49-F238E27FC236}">
                <a16:creationId xmlns:a16="http://schemas.microsoft.com/office/drawing/2014/main" id="{8A7ABD05-FE04-4781-ADEF-A67696605FB9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18160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/>
      <p:bldP spid="58" grpId="0"/>
      <p:bldP spid="30" grpId="0"/>
      <p:bldP spid="11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A9E48DC-5DBF-494E-8DEC-D4F73EDC7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73" y="1429599"/>
            <a:ext cx="304800" cy="480244"/>
          </a:xfrm>
          <a:prstGeom prst="rect">
            <a:avLst/>
          </a:prstGeom>
        </p:spPr>
      </p:pic>
      <p:pic>
        <p:nvPicPr>
          <p:cNvPr id="41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8804AF8-6E24-489B-BAFB-919F6BC07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31" y="2560988"/>
            <a:ext cx="304800" cy="480244"/>
          </a:xfrm>
          <a:prstGeom prst="rect">
            <a:avLst/>
          </a:prstGeom>
        </p:spPr>
      </p:pic>
      <p:pic>
        <p:nvPicPr>
          <p:cNvPr id="42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6654373C-5ECF-40B6-BD22-7750AA66A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74" y="3295264"/>
            <a:ext cx="304800" cy="480244"/>
          </a:xfrm>
          <a:prstGeom prst="rect">
            <a:avLst/>
          </a:prstGeom>
        </p:spPr>
      </p:pic>
      <p:pic>
        <p:nvPicPr>
          <p:cNvPr id="43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87E32CC-8EED-46B6-9AE9-79034DB7C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6" y="3295266"/>
            <a:ext cx="304800" cy="480244"/>
          </a:xfrm>
          <a:prstGeom prst="rect">
            <a:avLst/>
          </a:prstGeom>
        </p:spPr>
      </p:pic>
      <p:pic>
        <p:nvPicPr>
          <p:cNvPr id="44" name="Router">
            <a:extLst>
              <a:ext uri="{FF2B5EF4-FFF2-40B4-BE49-F238E27FC236}">
                <a16:creationId xmlns:a16="http://schemas.microsoft.com/office/drawing/2014/main" id="{D642A805-C164-464D-B8A6-CA00B58DBE6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1909843"/>
            <a:ext cx="719329" cy="850394"/>
          </a:xfrm>
          <a:prstGeom prst="rect">
            <a:avLst/>
          </a:prstGeom>
        </p:spPr>
      </p:pic>
      <p:cxnSp>
        <p:nvCxnSpPr>
          <p:cNvPr id="85" name="Γραμμή σύνδεσης: Καμπύλη 84">
            <a:extLst>
              <a:ext uri="{FF2B5EF4-FFF2-40B4-BE49-F238E27FC236}">
                <a16:creationId xmlns:a16="http://schemas.microsoft.com/office/drawing/2014/main" id="{1FE8976C-31BF-45D0-880A-86C8CA8D5A5A}"/>
              </a:ext>
            </a:extLst>
          </p:cNvPr>
          <p:cNvCxnSpPr>
            <a:cxnSpLocks/>
            <a:stCxn id="44" idx="0"/>
            <a:endCxn id="8" idx="1"/>
          </p:cNvCxnSpPr>
          <p:nvPr/>
        </p:nvCxnSpPr>
        <p:spPr>
          <a:xfrm rot="5400000" flipH="1" flipV="1">
            <a:off x="1816959" y="862429"/>
            <a:ext cx="240122" cy="1854706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Γραμμή σύνδεσης: Καμπύλη 89">
            <a:extLst>
              <a:ext uri="{FF2B5EF4-FFF2-40B4-BE49-F238E27FC236}">
                <a16:creationId xmlns:a16="http://schemas.microsoft.com/office/drawing/2014/main" id="{A31094FF-8B24-438F-BE28-281AF8D548BC}"/>
              </a:ext>
            </a:extLst>
          </p:cNvPr>
          <p:cNvCxnSpPr>
            <a:cxnSpLocks/>
            <a:stCxn id="44" idx="2"/>
            <a:endCxn id="43" idx="3"/>
          </p:cNvCxnSpPr>
          <p:nvPr/>
        </p:nvCxnSpPr>
        <p:spPr>
          <a:xfrm rot="5400000">
            <a:off x="583682" y="3109402"/>
            <a:ext cx="775151" cy="76821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Γραμμή σύνδεσης: Καμπύλη 92">
            <a:extLst>
              <a:ext uri="{FF2B5EF4-FFF2-40B4-BE49-F238E27FC236}">
                <a16:creationId xmlns:a16="http://schemas.microsoft.com/office/drawing/2014/main" id="{B5DDD77E-A15F-4973-B57A-3CD79ECC5D46}"/>
              </a:ext>
            </a:extLst>
          </p:cNvPr>
          <p:cNvCxnSpPr>
            <a:cxnSpLocks/>
            <a:stCxn id="44" idx="3"/>
            <a:endCxn id="41" idx="0"/>
          </p:cNvCxnSpPr>
          <p:nvPr/>
        </p:nvCxnSpPr>
        <p:spPr>
          <a:xfrm>
            <a:off x="1369331" y="2335040"/>
            <a:ext cx="1730100" cy="225948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Γραμμή σύνδεσης: Καμπύλη 95">
            <a:extLst>
              <a:ext uri="{FF2B5EF4-FFF2-40B4-BE49-F238E27FC236}">
                <a16:creationId xmlns:a16="http://schemas.microsoft.com/office/drawing/2014/main" id="{99D24943-71B1-4509-AF87-91ED4114B762}"/>
              </a:ext>
            </a:extLst>
          </p:cNvPr>
          <p:cNvCxnSpPr>
            <a:cxnSpLocks/>
            <a:stCxn id="44" idx="3"/>
            <a:endCxn id="42" idx="0"/>
          </p:cNvCxnSpPr>
          <p:nvPr/>
        </p:nvCxnSpPr>
        <p:spPr>
          <a:xfrm>
            <a:off x="1369331" y="2335040"/>
            <a:ext cx="787543" cy="960224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Γραμμή σύνδεσης: Καμπύλη 98">
            <a:extLst>
              <a:ext uri="{FF2B5EF4-FFF2-40B4-BE49-F238E27FC236}">
                <a16:creationId xmlns:a16="http://schemas.microsoft.com/office/drawing/2014/main" id="{8DD58CA1-4080-4688-9151-F2B51083B319}"/>
              </a:ext>
            </a:extLst>
          </p:cNvPr>
          <p:cNvCxnSpPr>
            <a:cxnSpLocks/>
            <a:stCxn id="43" idx="2"/>
          </p:cNvCxnSpPr>
          <p:nvPr/>
        </p:nvCxnSpPr>
        <p:spPr>
          <a:xfrm rot="16200000" flipH="1">
            <a:off x="2094289" y="2461666"/>
            <a:ext cx="637234" cy="3264921"/>
          </a:xfrm>
          <a:prstGeom prst="curvedConnector3">
            <a:avLst>
              <a:gd name="adj1" fmla="val 135874"/>
            </a:avLst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Γραμμή σύνδεσης: Καμπύλη 102">
            <a:extLst>
              <a:ext uri="{FF2B5EF4-FFF2-40B4-BE49-F238E27FC236}">
                <a16:creationId xmlns:a16="http://schemas.microsoft.com/office/drawing/2014/main" id="{A5A02B9F-20FF-4484-8B45-104C4CD57760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3251831" y="2801110"/>
            <a:ext cx="793536" cy="761240"/>
          </a:xfrm>
          <a:prstGeom prst="curvedConnector2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Γραμμή σύνδεσης: Καμπύλη 105">
            <a:extLst>
              <a:ext uri="{FF2B5EF4-FFF2-40B4-BE49-F238E27FC236}">
                <a16:creationId xmlns:a16="http://schemas.microsoft.com/office/drawing/2014/main" id="{494862DF-0890-45C9-A62C-DFC56587BA9F}"/>
              </a:ext>
            </a:extLst>
          </p:cNvPr>
          <p:cNvCxnSpPr>
            <a:cxnSpLocks/>
            <a:stCxn id="42" idx="2"/>
          </p:cNvCxnSpPr>
          <p:nvPr/>
        </p:nvCxnSpPr>
        <p:spPr>
          <a:xfrm rot="16200000" flipH="1">
            <a:off x="2815269" y="3117113"/>
            <a:ext cx="212039" cy="1528828"/>
          </a:xfrm>
          <a:prstGeom prst="curvedConnector2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Γραμμή σύνδεσης: Καμπύλη 119">
            <a:extLst>
              <a:ext uri="{FF2B5EF4-FFF2-40B4-BE49-F238E27FC236}">
                <a16:creationId xmlns:a16="http://schemas.microsoft.com/office/drawing/2014/main" id="{C1C1ADEE-8BA6-4533-8260-E8BCC4DFE7ED}"/>
              </a:ext>
            </a:extLst>
          </p:cNvPr>
          <p:cNvCxnSpPr>
            <a:cxnSpLocks/>
            <a:endCxn id="8" idx="3"/>
          </p:cNvCxnSpPr>
          <p:nvPr/>
        </p:nvCxnSpPr>
        <p:spPr>
          <a:xfrm rot="16200000" flipV="1">
            <a:off x="2660956" y="2177939"/>
            <a:ext cx="1892629" cy="876194"/>
          </a:xfrm>
          <a:prstGeom prst="curvedConnector2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More Signal - More Accuracy">
            <a:extLst>
              <a:ext uri="{FF2B5EF4-FFF2-40B4-BE49-F238E27FC236}">
                <a16:creationId xmlns:a16="http://schemas.microsoft.com/office/drawing/2014/main" id="{25D4273B-91C2-43FD-9C14-A7939C2E8797}"/>
              </a:ext>
            </a:extLst>
          </p:cNvPr>
          <p:cNvSpPr/>
          <p:nvPr/>
        </p:nvSpPr>
        <p:spPr>
          <a:xfrm>
            <a:off x="4267201" y="1428750"/>
            <a:ext cx="4785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The more signals,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the better</a:t>
            </a:r>
            <a:endParaRPr kumimoji="0" lang="en-GB" sz="1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125" name="Ευθύγραμμο βέλος σύνδεσης 124">
            <a:extLst>
              <a:ext uri="{FF2B5EF4-FFF2-40B4-BE49-F238E27FC236}">
                <a16:creationId xmlns:a16="http://schemas.microsoft.com/office/drawing/2014/main" id="{5D02F6C1-DCE3-4EB2-A7C6-2B4729B471FF}"/>
              </a:ext>
            </a:extLst>
          </p:cNvPr>
          <p:cNvCxnSpPr>
            <a:stCxn id="43" idx="3"/>
            <a:endCxn id="8" idx="1"/>
          </p:cNvCxnSpPr>
          <p:nvPr/>
        </p:nvCxnSpPr>
        <p:spPr>
          <a:xfrm flipV="1">
            <a:off x="932846" y="1669721"/>
            <a:ext cx="1931527" cy="186566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Ευθύγραμμο βέλος σύνδεσης 126">
            <a:extLst>
              <a:ext uri="{FF2B5EF4-FFF2-40B4-BE49-F238E27FC236}">
                <a16:creationId xmlns:a16="http://schemas.microsoft.com/office/drawing/2014/main" id="{57036109-6AE8-4CAA-9959-EA35A8920843}"/>
              </a:ext>
            </a:extLst>
          </p:cNvPr>
          <p:cNvCxnSpPr>
            <a:cxnSpLocks/>
            <a:stCxn id="43" idx="3"/>
            <a:endCxn id="41" idx="1"/>
          </p:cNvCxnSpPr>
          <p:nvPr/>
        </p:nvCxnSpPr>
        <p:spPr>
          <a:xfrm flipV="1">
            <a:off x="932846" y="2801110"/>
            <a:ext cx="2014185" cy="73427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Ευθύγραμμο βέλος σύνδεσης 129">
            <a:extLst>
              <a:ext uri="{FF2B5EF4-FFF2-40B4-BE49-F238E27FC236}">
                <a16:creationId xmlns:a16="http://schemas.microsoft.com/office/drawing/2014/main" id="{61EC072D-C8CB-4B93-8A84-D02E44746DE1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 flipV="1">
            <a:off x="932846" y="3535386"/>
            <a:ext cx="1071628" cy="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Ευθύγραμμο βέλος σύνδεσης 132">
            <a:extLst>
              <a:ext uri="{FF2B5EF4-FFF2-40B4-BE49-F238E27FC236}">
                <a16:creationId xmlns:a16="http://schemas.microsoft.com/office/drawing/2014/main" id="{196E12F8-B2E2-4483-AADE-968C54347861}"/>
              </a:ext>
            </a:extLst>
          </p:cNvPr>
          <p:cNvCxnSpPr>
            <a:cxnSpLocks/>
            <a:stCxn id="42" idx="0"/>
            <a:endCxn id="8" idx="1"/>
          </p:cNvCxnSpPr>
          <p:nvPr/>
        </p:nvCxnSpPr>
        <p:spPr>
          <a:xfrm flipV="1">
            <a:off x="2156874" y="1669721"/>
            <a:ext cx="707499" cy="162554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Ευθύγραμμο βέλος σύνδεσης 135">
            <a:extLst>
              <a:ext uri="{FF2B5EF4-FFF2-40B4-BE49-F238E27FC236}">
                <a16:creationId xmlns:a16="http://schemas.microsoft.com/office/drawing/2014/main" id="{81429C66-951D-4B59-997B-94FB034DDF63}"/>
              </a:ext>
            </a:extLst>
          </p:cNvPr>
          <p:cNvCxnSpPr>
            <a:cxnSpLocks/>
            <a:stCxn id="41" idx="0"/>
            <a:endCxn id="8" idx="2"/>
          </p:cNvCxnSpPr>
          <p:nvPr/>
        </p:nvCxnSpPr>
        <p:spPr>
          <a:xfrm flipH="1" flipV="1">
            <a:off x="3016773" y="1909843"/>
            <a:ext cx="82658" cy="651145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Ευθύγραμμο βέλος σύνδεσης 139">
            <a:extLst>
              <a:ext uri="{FF2B5EF4-FFF2-40B4-BE49-F238E27FC236}">
                <a16:creationId xmlns:a16="http://schemas.microsoft.com/office/drawing/2014/main" id="{28D8826F-5569-4FAE-8997-26279512670A}"/>
              </a:ext>
            </a:extLst>
          </p:cNvPr>
          <p:cNvCxnSpPr>
            <a:cxnSpLocks/>
            <a:stCxn id="42" idx="3"/>
            <a:endCxn id="41" idx="2"/>
          </p:cNvCxnSpPr>
          <p:nvPr/>
        </p:nvCxnSpPr>
        <p:spPr>
          <a:xfrm flipV="1">
            <a:off x="2309274" y="3041232"/>
            <a:ext cx="790157" cy="494154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Ευθύγραμμο βέλος σύνδεσης 143">
            <a:extLst>
              <a:ext uri="{FF2B5EF4-FFF2-40B4-BE49-F238E27FC236}">
                <a16:creationId xmlns:a16="http://schemas.microsoft.com/office/drawing/2014/main" id="{0E5EA4E4-0FEE-4A01-BB81-97C7DA5CEA13}"/>
              </a:ext>
            </a:extLst>
          </p:cNvPr>
          <p:cNvCxnSpPr>
            <a:cxnSpLocks/>
          </p:cNvCxnSpPr>
          <p:nvPr/>
        </p:nvCxnSpPr>
        <p:spPr>
          <a:xfrm>
            <a:off x="463299" y="4761069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Ορθογώνιο 1036">
            <a:extLst>
              <a:ext uri="{FF2B5EF4-FFF2-40B4-BE49-F238E27FC236}">
                <a16:creationId xmlns:a16="http://schemas.microsoft.com/office/drawing/2014/main" id="{E87DCE63-7718-49F6-A1EF-89F6719FD903}"/>
              </a:ext>
            </a:extLst>
          </p:cNvPr>
          <p:cNvSpPr/>
          <p:nvPr/>
        </p:nvSpPr>
        <p:spPr>
          <a:xfrm>
            <a:off x="415875" y="4358935"/>
            <a:ext cx="7938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Range</a:t>
            </a:r>
            <a:b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</a:b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Estimation</a:t>
            </a:r>
            <a:endParaRPr kumimoji="0" lang="el-GR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7" name="IPS with Many Targets">
            <a:extLst>
              <a:ext uri="{FF2B5EF4-FFF2-40B4-BE49-F238E27FC236}">
                <a16:creationId xmlns:a16="http://schemas.microsoft.com/office/drawing/2014/main" id="{9EA907D3-80DF-41B4-87A4-C221DCCFEC04}"/>
              </a:ext>
            </a:extLst>
          </p:cNvPr>
          <p:cNvSpPr txBox="1">
            <a:spLocks/>
          </p:cNvSpPr>
          <p:nvPr/>
        </p:nvSpPr>
        <p:spPr>
          <a:xfrm>
            <a:off x="-593485" y="4034726"/>
            <a:ext cx="3914357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Indoor Positioning System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with multiple Nodes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148" name="Effective Collaboration">
            <a:extLst>
              <a:ext uri="{FF2B5EF4-FFF2-40B4-BE49-F238E27FC236}">
                <a16:creationId xmlns:a16="http://schemas.microsoft.com/office/drawing/2014/main" id="{8FB4BC1A-C48E-4700-86DC-3489B1986821}"/>
              </a:ext>
            </a:extLst>
          </p:cNvPr>
          <p:cNvSpPr/>
          <p:nvPr/>
        </p:nvSpPr>
        <p:spPr>
          <a:xfrm>
            <a:off x="4267200" y="1809750"/>
            <a:ext cx="4785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Yet, no effective node cooperation</a:t>
            </a:r>
            <a:endParaRPr kumimoji="0" lang="en-GB" sz="1200" b="0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39" name="Samsung Ad">
            <a:extLst>
              <a:ext uri="{FF2B5EF4-FFF2-40B4-BE49-F238E27FC236}">
                <a16:creationId xmlns:a16="http://schemas.microsoft.com/office/drawing/2014/main" id="{A611E63C-D6BC-49E1-BD9D-A0F5BD9DB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5211624" y="2838430"/>
            <a:ext cx="3594394" cy="2086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1" name="Ορθογώνιο 150">
            <a:extLst>
              <a:ext uri="{FF2B5EF4-FFF2-40B4-BE49-F238E27FC236}">
                <a16:creationId xmlns:a16="http://schemas.microsoft.com/office/drawing/2014/main" id="{72F80D35-0335-4960-88CE-716D33F2B315}"/>
              </a:ext>
            </a:extLst>
          </p:cNvPr>
          <p:cNvSpPr/>
          <p:nvPr/>
        </p:nvSpPr>
        <p:spPr>
          <a:xfrm>
            <a:off x="6477000" y="2602554"/>
            <a:ext cx="23474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CD25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(Samsung Ad for Galaxy S21 Ultra)</a:t>
            </a:r>
            <a:endParaRPr kumimoji="0" lang="el-GR" sz="1200" b="0" i="1" u="none" strike="noStrike" kern="1200" cap="none" spc="0" normalizeH="0" baseline="0" noProof="0">
              <a:ln>
                <a:noFill/>
              </a:ln>
              <a:solidFill>
                <a:srgbClr val="CD25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Advances and Opportunities">
            <a:extLst>
              <a:ext uri="{FF2B5EF4-FFF2-40B4-BE49-F238E27FC236}">
                <a16:creationId xmlns:a16="http://schemas.microsoft.com/office/drawing/2014/main" id="{9FA538D5-A6C3-478F-8C08-CE93BE13A26C}"/>
              </a:ext>
            </a:extLst>
          </p:cNvPr>
          <p:cNvSpPr/>
          <p:nvPr/>
        </p:nvSpPr>
        <p:spPr>
          <a:xfrm>
            <a:off x="4267200" y="2194471"/>
            <a:ext cx="49124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Recent advances and opportunities</a:t>
            </a:r>
          </a:p>
        </p:txBody>
      </p:sp>
      <p:pic>
        <p:nvPicPr>
          <p:cNvPr id="31" name="Router">
            <a:extLst>
              <a:ext uri="{FF2B5EF4-FFF2-40B4-BE49-F238E27FC236}">
                <a16:creationId xmlns:a16="http://schemas.microsoft.com/office/drawing/2014/main" id="{CF97BC47-9FA1-456F-A5BF-37A1F8D6602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702" y="3562350"/>
            <a:ext cx="719329" cy="850394"/>
          </a:xfrm>
          <a:prstGeom prst="rect">
            <a:avLst/>
          </a:prstGeom>
        </p:spPr>
      </p:pic>
      <p:sp>
        <p:nvSpPr>
          <p:cNvPr id="32" name="Outline">
            <a:extLst>
              <a:ext uri="{FF2B5EF4-FFF2-40B4-BE49-F238E27FC236}">
                <a16:creationId xmlns:a16="http://schemas.microsoft.com/office/drawing/2014/main" id="{9D0D1862-F523-47A8-9667-A911E6FE5E3C}"/>
              </a:ext>
            </a:extLst>
          </p:cNvPr>
          <p:cNvSpPr txBox="1">
            <a:spLocks/>
          </p:cNvSpPr>
          <p:nvPr/>
        </p:nvSpPr>
        <p:spPr>
          <a:xfrm>
            <a:off x="553668" y="748463"/>
            <a:ext cx="7142532" cy="3754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>
                <a:latin typeface="+mn-lt"/>
              </a:rPr>
              <a:t>Motivation</a:t>
            </a:r>
            <a:endParaRPr lang="en-US" sz="2000">
              <a:latin typeface="+mn-lt"/>
            </a:endParaRP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5F11B8B0-F74F-48FE-8459-4F103CBBA4D5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/>
              </a:rPr>
              <a:t>Introduction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4" name="Outline">
            <a:extLst>
              <a:ext uri="{FF2B5EF4-FFF2-40B4-BE49-F238E27FC236}">
                <a16:creationId xmlns:a16="http://schemas.microsoft.com/office/drawing/2014/main" id="{A71DC6E7-4F8F-4CF4-B189-FAF37A381674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9595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037" grpId="0"/>
      <p:bldP spid="147" grpId="0"/>
      <p:bldP spid="148" grpId="0"/>
      <p:bldP spid="151" grpId="0"/>
      <p:bldP spid="1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A9E48DC-5DBF-494E-8DEC-D4F73EDC7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37" y="1431131"/>
            <a:ext cx="304800" cy="480244"/>
          </a:xfrm>
          <a:prstGeom prst="rect">
            <a:avLst/>
          </a:prstGeom>
        </p:spPr>
      </p:pic>
      <p:pic>
        <p:nvPicPr>
          <p:cNvPr id="41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8804AF8-6E24-489B-BAFB-919F6BC07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5" y="2562520"/>
            <a:ext cx="304800" cy="480244"/>
          </a:xfrm>
          <a:prstGeom prst="rect">
            <a:avLst/>
          </a:prstGeom>
        </p:spPr>
      </p:pic>
      <p:pic>
        <p:nvPicPr>
          <p:cNvPr id="42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6654373C-5ECF-40B6-BD22-7750AA66A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38" y="3296796"/>
            <a:ext cx="304800" cy="480244"/>
          </a:xfrm>
          <a:prstGeom prst="rect">
            <a:avLst/>
          </a:prstGeom>
        </p:spPr>
      </p:pic>
      <p:pic>
        <p:nvPicPr>
          <p:cNvPr id="43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87E32CC-8EED-46B6-9AE9-79034DB7C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3296798"/>
            <a:ext cx="304800" cy="480244"/>
          </a:xfrm>
          <a:prstGeom prst="rect">
            <a:avLst/>
          </a:prstGeom>
        </p:spPr>
      </p:pic>
      <p:pic>
        <p:nvPicPr>
          <p:cNvPr id="44" name="Router">
            <a:extLst>
              <a:ext uri="{FF2B5EF4-FFF2-40B4-BE49-F238E27FC236}">
                <a16:creationId xmlns:a16="http://schemas.microsoft.com/office/drawing/2014/main" id="{D642A805-C164-464D-B8A6-CA00B58DBE67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6" y="1911375"/>
            <a:ext cx="719329" cy="850394"/>
          </a:xfrm>
          <a:prstGeom prst="rect">
            <a:avLst/>
          </a:prstGeom>
        </p:spPr>
      </p:pic>
      <p:pic>
        <p:nvPicPr>
          <p:cNvPr id="45" name="Router">
            <a:extLst>
              <a:ext uri="{FF2B5EF4-FFF2-40B4-BE49-F238E27FC236}">
                <a16:creationId xmlns:a16="http://schemas.microsoft.com/office/drawing/2014/main" id="{DF4F278C-AF86-4F4D-9E2F-A1FC5447EC2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66" y="3563882"/>
            <a:ext cx="719329" cy="850394"/>
          </a:xfrm>
          <a:prstGeom prst="rect">
            <a:avLst/>
          </a:prstGeom>
        </p:spPr>
      </p:pic>
      <p:cxnSp>
        <p:nvCxnSpPr>
          <p:cNvPr id="85" name="Γραμμή σύνδεσης: Καμπύλη 84">
            <a:extLst>
              <a:ext uri="{FF2B5EF4-FFF2-40B4-BE49-F238E27FC236}">
                <a16:creationId xmlns:a16="http://schemas.microsoft.com/office/drawing/2014/main" id="{1FE8976C-31BF-45D0-880A-86C8CA8D5A5A}"/>
              </a:ext>
            </a:extLst>
          </p:cNvPr>
          <p:cNvCxnSpPr>
            <a:cxnSpLocks/>
            <a:stCxn id="44" idx="0"/>
            <a:endCxn id="8" idx="1"/>
          </p:cNvCxnSpPr>
          <p:nvPr/>
        </p:nvCxnSpPr>
        <p:spPr>
          <a:xfrm rot="5400000" flipH="1" flipV="1">
            <a:off x="1819623" y="863961"/>
            <a:ext cx="240122" cy="1854706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Γραμμή σύνδεσης: Καμπύλη 89">
            <a:extLst>
              <a:ext uri="{FF2B5EF4-FFF2-40B4-BE49-F238E27FC236}">
                <a16:creationId xmlns:a16="http://schemas.microsoft.com/office/drawing/2014/main" id="{A31094FF-8B24-438F-BE28-281AF8D548BC}"/>
              </a:ext>
            </a:extLst>
          </p:cNvPr>
          <p:cNvCxnSpPr>
            <a:cxnSpLocks/>
            <a:stCxn id="44" idx="2"/>
            <a:endCxn id="43" idx="3"/>
          </p:cNvCxnSpPr>
          <p:nvPr/>
        </p:nvCxnSpPr>
        <p:spPr>
          <a:xfrm rot="5400000">
            <a:off x="586346" y="3110934"/>
            <a:ext cx="775151" cy="76821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Γραμμή σύνδεσης: Καμπύλη 92">
            <a:extLst>
              <a:ext uri="{FF2B5EF4-FFF2-40B4-BE49-F238E27FC236}">
                <a16:creationId xmlns:a16="http://schemas.microsoft.com/office/drawing/2014/main" id="{B5DDD77E-A15F-4973-B57A-3CD79ECC5D46}"/>
              </a:ext>
            </a:extLst>
          </p:cNvPr>
          <p:cNvCxnSpPr>
            <a:cxnSpLocks/>
            <a:stCxn id="44" idx="3"/>
            <a:endCxn id="41" idx="0"/>
          </p:cNvCxnSpPr>
          <p:nvPr/>
        </p:nvCxnSpPr>
        <p:spPr>
          <a:xfrm>
            <a:off x="1371995" y="2336572"/>
            <a:ext cx="1730100" cy="225948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Γραμμή σύνδεσης: Καμπύλη 95">
            <a:extLst>
              <a:ext uri="{FF2B5EF4-FFF2-40B4-BE49-F238E27FC236}">
                <a16:creationId xmlns:a16="http://schemas.microsoft.com/office/drawing/2014/main" id="{99D24943-71B1-4509-AF87-91ED4114B762}"/>
              </a:ext>
            </a:extLst>
          </p:cNvPr>
          <p:cNvCxnSpPr>
            <a:cxnSpLocks/>
            <a:stCxn id="44" idx="3"/>
            <a:endCxn id="42" idx="0"/>
          </p:cNvCxnSpPr>
          <p:nvPr/>
        </p:nvCxnSpPr>
        <p:spPr>
          <a:xfrm>
            <a:off x="1371995" y="2336572"/>
            <a:ext cx="787543" cy="960224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Γραμμή σύνδεσης: Καμπύλη 98">
            <a:extLst>
              <a:ext uri="{FF2B5EF4-FFF2-40B4-BE49-F238E27FC236}">
                <a16:creationId xmlns:a16="http://schemas.microsoft.com/office/drawing/2014/main" id="{8DD58CA1-4080-4688-9151-F2B51083B319}"/>
              </a:ext>
            </a:extLst>
          </p:cNvPr>
          <p:cNvCxnSpPr>
            <a:cxnSpLocks/>
            <a:stCxn id="43" idx="2"/>
            <a:endCxn id="45" idx="2"/>
          </p:cNvCxnSpPr>
          <p:nvPr/>
        </p:nvCxnSpPr>
        <p:spPr>
          <a:xfrm rot="16200000" flipH="1">
            <a:off x="2096953" y="2463198"/>
            <a:ext cx="637234" cy="3264921"/>
          </a:xfrm>
          <a:prstGeom prst="curvedConnector3">
            <a:avLst>
              <a:gd name="adj1" fmla="val 135874"/>
            </a:avLst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Γραμμή σύνδεσης: Καμπύλη 102">
            <a:extLst>
              <a:ext uri="{FF2B5EF4-FFF2-40B4-BE49-F238E27FC236}">
                <a16:creationId xmlns:a16="http://schemas.microsoft.com/office/drawing/2014/main" id="{A5A02B9F-20FF-4484-8B45-104C4CD57760}"/>
              </a:ext>
            </a:extLst>
          </p:cNvPr>
          <p:cNvCxnSpPr>
            <a:cxnSpLocks/>
            <a:stCxn id="41" idx="3"/>
            <a:endCxn id="45" idx="0"/>
          </p:cNvCxnSpPr>
          <p:nvPr/>
        </p:nvCxnSpPr>
        <p:spPr>
          <a:xfrm>
            <a:off x="3254495" y="2802642"/>
            <a:ext cx="793536" cy="761240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Γραμμή σύνδεσης: Καμπύλη 105">
            <a:extLst>
              <a:ext uri="{FF2B5EF4-FFF2-40B4-BE49-F238E27FC236}">
                <a16:creationId xmlns:a16="http://schemas.microsoft.com/office/drawing/2014/main" id="{494862DF-0890-45C9-A62C-DFC56587BA9F}"/>
              </a:ext>
            </a:extLst>
          </p:cNvPr>
          <p:cNvCxnSpPr>
            <a:cxnSpLocks/>
            <a:stCxn id="42" idx="2"/>
            <a:endCxn id="45" idx="1"/>
          </p:cNvCxnSpPr>
          <p:nvPr/>
        </p:nvCxnSpPr>
        <p:spPr>
          <a:xfrm rot="16200000" flipH="1">
            <a:off x="2817933" y="3118645"/>
            <a:ext cx="212039" cy="1528828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Γραμμή σύνδεσης: Καμπύλη 119">
            <a:extLst>
              <a:ext uri="{FF2B5EF4-FFF2-40B4-BE49-F238E27FC236}">
                <a16:creationId xmlns:a16="http://schemas.microsoft.com/office/drawing/2014/main" id="{C1C1ADEE-8BA6-4533-8260-E8BCC4DFE7ED}"/>
              </a:ext>
            </a:extLst>
          </p:cNvPr>
          <p:cNvCxnSpPr>
            <a:cxnSpLocks/>
            <a:stCxn id="45" idx="0"/>
            <a:endCxn id="8" idx="3"/>
          </p:cNvCxnSpPr>
          <p:nvPr/>
        </p:nvCxnSpPr>
        <p:spPr>
          <a:xfrm rot="16200000" flipV="1">
            <a:off x="2663620" y="2179471"/>
            <a:ext cx="1892629" cy="876194"/>
          </a:xfrm>
          <a:prstGeom prst="curvedConnector2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Ευθύγραμμο βέλος σύνδεσης 124">
            <a:extLst>
              <a:ext uri="{FF2B5EF4-FFF2-40B4-BE49-F238E27FC236}">
                <a16:creationId xmlns:a16="http://schemas.microsoft.com/office/drawing/2014/main" id="{5D02F6C1-DCE3-4EB2-A7C6-2B4729B471FF}"/>
              </a:ext>
            </a:extLst>
          </p:cNvPr>
          <p:cNvCxnSpPr>
            <a:stCxn id="43" idx="3"/>
            <a:endCxn id="8" idx="1"/>
          </p:cNvCxnSpPr>
          <p:nvPr/>
        </p:nvCxnSpPr>
        <p:spPr>
          <a:xfrm flipV="1">
            <a:off x="935510" y="1671253"/>
            <a:ext cx="1931527" cy="1865667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Ευθύγραμμο βέλος σύνδεσης 126">
            <a:extLst>
              <a:ext uri="{FF2B5EF4-FFF2-40B4-BE49-F238E27FC236}">
                <a16:creationId xmlns:a16="http://schemas.microsoft.com/office/drawing/2014/main" id="{57036109-6AE8-4CAA-9959-EA35A8920843}"/>
              </a:ext>
            </a:extLst>
          </p:cNvPr>
          <p:cNvCxnSpPr>
            <a:cxnSpLocks/>
            <a:stCxn id="43" idx="3"/>
            <a:endCxn id="41" idx="1"/>
          </p:cNvCxnSpPr>
          <p:nvPr/>
        </p:nvCxnSpPr>
        <p:spPr>
          <a:xfrm flipV="1">
            <a:off x="935510" y="2802642"/>
            <a:ext cx="2014185" cy="734278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Ευθύγραμμο βέλος σύνδεσης 129">
            <a:extLst>
              <a:ext uri="{FF2B5EF4-FFF2-40B4-BE49-F238E27FC236}">
                <a16:creationId xmlns:a16="http://schemas.microsoft.com/office/drawing/2014/main" id="{61EC072D-C8CB-4B93-8A84-D02E44746DE1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 flipV="1">
            <a:off x="935510" y="3536918"/>
            <a:ext cx="1071628" cy="2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Ευθύγραμμο βέλος σύνδεσης 132">
            <a:extLst>
              <a:ext uri="{FF2B5EF4-FFF2-40B4-BE49-F238E27FC236}">
                <a16:creationId xmlns:a16="http://schemas.microsoft.com/office/drawing/2014/main" id="{196E12F8-B2E2-4483-AADE-968C54347861}"/>
              </a:ext>
            </a:extLst>
          </p:cNvPr>
          <p:cNvCxnSpPr>
            <a:cxnSpLocks/>
            <a:stCxn id="42" idx="0"/>
            <a:endCxn id="8" idx="1"/>
          </p:cNvCxnSpPr>
          <p:nvPr/>
        </p:nvCxnSpPr>
        <p:spPr>
          <a:xfrm flipV="1">
            <a:off x="2159538" y="1671253"/>
            <a:ext cx="707499" cy="1625543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Ευθύγραμμο βέλος σύνδεσης 135">
            <a:extLst>
              <a:ext uri="{FF2B5EF4-FFF2-40B4-BE49-F238E27FC236}">
                <a16:creationId xmlns:a16="http://schemas.microsoft.com/office/drawing/2014/main" id="{81429C66-951D-4B59-997B-94FB034DDF63}"/>
              </a:ext>
            </a:extLst>
          </p:cNvPr>
          <p:cNvCxnSpPr>
            <a:cxnSpLocks/>
            <a:stCxn id="41" idx="0"/>
            <a:endCxn id="8" idx="2"/>
          </p:cNvCxnSpPr>
          <p:nvPr/>
        </p:nvCxnSpPr>
        <p:spPr>
          <a:xfrm flipH="1" flipV="1">
            <a:off x="3019437" y="1911375"/>
            <a:ext cx="82658" cy="651145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Ευθύγραμμο βέλος σύνδεσης 139">
            <a:extLst>
              <a:ext uri="{FF2B5EF4-FFF2-40B4-BE49-F238E27FC236}">
                <a16:creationId xmlns:a16="http://schemas.microsoft.com/office/drawing/2014/main" id="{28D8826F-5569-4FAE-8997-26279512670A}"/>
              </a:ext>
            </a:extLst>
          </p:cNvPr>
          <p:cNvCxnSpPr>
            <a:cxnSpLocks/>
            <a:stCxn id="42" idx="3"/>
            <a:endCxn id="41" idx="2"/>
          </p:cNvCxnSpPr>
          <p:nvPr/>
        </p:nvCxnSpPr>
        <p:spPr>
          <a:xfrm flipV="1">
            <a:off x="2311938" y="3042764"/>
            <a:ext cx="790157" cy="494154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Ευθύγραμμο βέλος σύνδεσης 143">
            <a:extLst>
              <a:ext uri="{FF2B5EF4-FFF2-40B4-BE49-F238E27FC236}">
                <a16:creationId xmlns:a16="http://schemas.microsoft.com/office/drawing/2014/main" id="{0E5EA4E4-0FEE-4A01-BB81-97C7DA5CEA13}"/>
              </a:ext>
            </a:extLst>
          </p:cNvPr>
          <p:cNvCxnSpPr>
            <a:cxnSpLocks/>
          </p:cNvCxnSpPr>
          <p:nvPr/>
        </p:nvCxnSpPr>
        <p:spPr>
          <a:xfrm>
            <a:off x="465963" y="4762601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Ορθογώνιο 1036">
            <a:extLst>
              <a:ext uri="{FF2B5EF4-FFF2-40B4-BE49-F238E27FC236}">
                <a16:creationId xmlns:a16="http://schemas.microsoft.com/office/drawing/2014/main" id="{E87DCE63-7718-49F6-A1EF-89F6719FD903}"/>
              </a:ext>
            </a:extLst>
          </p:cNvPr>
          <p:cNvSpPr/>
          <p:nvPr/>
        </p:nvSpPr>
        <p:spPr>
          <a:xfrm>
            <a:off x="418539" y="4360467"/>
            <a:ext cx="7938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i="1">
                <a:solidFill>
                  <a:srgbClr val="C00000"/>
                </a:solidFill>
                <a:cs typeface="Calibri Light" panose="020F0302020204030204" pitchFamily="34" charset="0"/>
              </a:rPr>
              <a:t>Range</a:t>
            </a:r>
            <a:br>
              <a:rPr lang="en-GB" sz="1050" i="1">
                <a:solidFill>
                  <a:srgbClr val="C00000"/>
                </a:solidFill>
                <a:cs typeface="Calibri Light" panose="020F0302020204030204" pitchFamily="34" charset="0"/>
              </a:rPr>
            </a:br>
            <a:r>
              <a:rPr lang="en-GB" sz="1050" i="1">
                <a:solidFill>
                  <a:srgbClr val="C00000"/>
                </a:solidFill>
                <a:cs typeface="Calibri Light" panose="020F0302020204030204" pitchFamily="34" charset="0"/>
              </a:rPr>
              <a:t>Estimation</a:t>
            </a:r>
            <a:endParaRPr lang="el-GR" sz="1050">
              <a:solidFill>
                <a:srgbClr val="C00000"/>
              </a:solidFill>
            </a:endParaRPr>
          </a:p>
        </p:txBody>
      </p:sp>
      <p:sp>
        <p:nvSpPr>
          <p:cNvPr id="147" name="IPS with Many Targets">
            <a:extLst>
              <a:ext uri="{FF2B5EF4-FFF2-40B4-BE49-F238E27FC236}">
                <a16:creationId xmlns:a16="http://schemas.microsoft.com/office/drawing/2014/main" id="{9EA907D3-80DF-41B4-87A4-C221DCCFEC04}"/>
              </a:ext>
            </a:extLst>
          </p:cNvPr>
          <p:cNvSpPr txBox="1">
            <a:spLocks/>
          </p:cNvSpPr>
          <p:nvPr/>
        </p:nvSpPr>
        <p:spPr>
          <a:xfrm>
            <a:off x="697008" y="4036258"/>
            <a:ext cx="2626528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GB" sz="1400" b="1">
                <a:solidFill>
                  <a:schemeClr val="tx1"/>
                </a:solidFill>
                <a:latin typeface="+mn-lt"/>
              </a:rPr>
              <a:t>Indoor Positioning System</a:t>
            </a:r>
          </a:p>
          <a:p>
            <a:pPr algn="r">
              <a:lnSpc>
                <a:spcPct val="100000"/>
              </a:lnSpc>
            </a:pPr>
            <a:r>
              <a:rPr lang="en-GB" sz="1400" b="1">
                <a:solidFill>
                  <a:schemeClr val="tx1"/>
                </a:solidFill>
                <a:latin typeface="+mn-lt"/>
              </a:rPr>
              <a:t>with multiple Nodes</a:t>
            </a:r>
            <a:endParaRPr lang="en-US" sz="1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8" name="Swarm Collaboration">
            <a:extLst>
              <a:ext uri="{FF2B5EF4-FFF2-40B4-BE49-F238E27FC236}">
                <a16:creationId xmlns:a16="http://schemas.microsoft.com/office/drawing/2014/main" id="{8FB4BC1A-C48E-4700-86DC-3489B1986821}"/>
              </a:ext>
            </a:extLst>
          </p:cNvPr>
          <p:cNvSpPr/>
          <p:nvPr/>
        </p:nvSpPr>
        <p:spPr>
          <a:xfrm>
            <a:off x="4552950" y="1708266"/>
            <a:ext cx="4918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cs typeface="Calibri Light" panose="020F0302020204030204" pitchFamily="34" charset="0"/>
              </a:rPr>
              <a:t>More information available</a:t>
            </a:r>
          </a:p>
          <a:p>
            <a:r>
              <a:rPr lang="en-GB" sz="1400" b="1">
                <a:cs typeface="Calibri Light" panose="020F0302020204030204" pitchFamily="34" charset="0"/>
                <a:sym typeface="Wingdings" panose="05000000000000000000" pitchFamily="2" charset="2"/>
              </a:rPr>
              <a:t>       </a:t>
            </a:r>
            <a:r>
              <a:rPr lang="en-GB" sz="1400">
                <a:cs typeface="Calibri Light" panose="020F0302020204030204" pitchFamily="34" charset="0"/>
              </a:rPr>
              <a:t> Higher positioning accuracy</a:t>
            </a:r>
            <a:endParaRPr lang="en-GB" sz="1400"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5" name="Swarm Collaboration">
            <a:extLst>
              <a:ext uri="{FF2B5EF4-FFF2-40B4-BE49-F238E27FC236}">
                <a16:creationId xmlns:a16="http://schemas.microsoft.com/office/drawing/2014/main" id="{BC050F45-19BB-4298-882C-5C80638198F3}"/>
              </a:ext>
            </a:extLst>
          </p:cNvPr>
          <p:cNvSpPr/>
          <p:nvPr/>
        </p:nvSpPr>
        <p:spPr>
          <a:xfrm>
            <a:off x="4552950" y="2780012"/>
            <a:ext cx="47640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cs typeface="Calibri Light" panose="020F0302020204030204" pitchFamily="34" charset="0"/>
              </a:rPr>
              <a:t>Facilitates limited to </a:t>
            </a:r>
            <a:r>
              <a:rPr lang="en-GB" sz="1400" b="1">
                <a:cs typeface="Calibri Light" panose="020F0302020204030204" pitchFamily="34" charset="0"/>
              </a:rPr>
              <a:t>No</a:t>
            </a:r>
            <a:r>
              <a:rPr lang="en-GB" sz="1400">
                <a:cs typeface="Calibri Light" panose="020F0302020204030204" pitchFamily="34" charset="0"/>
              </a:rPr>
              <a:t>-Infrastructure positioning</a:t>
            </a:r>
          </a:p>
          <a:p>
            <a:r>
              <a:rPr lang="en-GB" sz="1400" b="1">
                <a:cs typeface="Calibri Light" panose="020F0302020204030204" pitchFamily="34" charset="0"/>
                <a:sym typeface="Wingdings" panose="05000000000000000000" pitchFamily="2" charset="2"/>
              </a:rPr>
              <a:t>        </a:t>
            </a:r>
            <a:r>
              <a:rPr lang="en-GB" sz="1400" b="1">
                <a:cs typeface="Calibri Light" panose="020F0302020204030204" pitchFamily="34" charset="0"/>
              </a:rPr>
              <a:t>Anchor Free localization</a:t>
            </a:r>
            <a:endParaRPr lang="en-GB" sz="1400" b="1"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r>
              <a:rPr lang="en-GB" sz="1400">
                <a:cs typeface="Calibri Light" panose="020F0302020204030204" pitchFamily="34" charset="0"/>
              </a:rPr>
              <a:t>            (where position estimations have arbitrary origin)</a:t>
            </a:r>
            <a:endParaRPr lang="en-GB" sz="1050" i="1">
              <a:solidFill>
                <a:srgbClr val="C00000"/>
              </a:solidFill>
              <a:cs typeface="Calibri Light" panose="020F0302020204030204" pitchFamily="34" charset="0"/>
            </a:endParaRPr>
          </a:p>
        </p:txBody>
      </p:sp>
      <p:sp>
        <p:nvSpPr>
          <p:cNvPr id="47" name="Swarm Collaboration">
            <a:extLst>
              <a:ext uri="{FF2B5EF4-FFF2-40B4-BE49-F238E27FC236}">
                <a16:creationId xmlns:a16="http://schemas.microsoft.com/office/drawing/2014/main" id="{4938B78C-5D68-4C41-9DD1-EA393A84D9AE}"/>
              </a:ext>
            </a:extLst>
          </p:cNvPr>
          <p:cNvSpPr/>
          <p:nvPr/>
        </p:nvSpPr>
        <p:spPr>
          <a:xfrm>
            <a:off x="4549720" y="3943924"/>
            <a:ext cx="313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cs typeface="Calibri Light" panose="020F0302020204030204" pitchFamily="34" charset="0"/>
              </a:rPr>
              <a:t>Covid Tracking</a:t>
            </a:r>
            <a:endParaRPr lang="en-GB" sz="1400" b="1"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49" name="UAV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5B47E6D3-D214-48A7-9591-654793A1F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73" y="1486178"/>
            <a:ext cx="819109" cy="428191"/>
          </a:xfrm>
          <a:prstGeom prst="rect">
            <a:avLst/>
          </a:prstGeom>
        </p:spPr>
      </p:pic>
      <p:pic>
        <p:nvPicPr>
          <p:cNvPr id="50" name="UAV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B70AC08F-F0BC-4A49-AEA5-F352EA07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6" y="3442659"/>
            <a:ext cx="819109" cy="428191"/>
          </a:xfrm>
          <a:prstGeom prst="rect">
            <a:avLst/>
          </a:prstGeom>
        </p:spPr>
      </p:pic>
      <p:pic>
        <p:nvPicPr>
          <p:cNvPr id="51" name="UAV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FF68D8D8-47FF-45AB-B641-81DB8DF6EF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24" y="3372438"/>
            <a:ext cx="819109" cy="428191"/>
          </a:xfrm>
          <a:prstGeom prst="rect">
            <a:avLst/>
          </a:prstGeom>
        </p:spPr>
      </p:pic>
      <p:pic>
        <p:nvPicPr>
          <p:cNvPr id="52" name="UAV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2ECFC1E6-43B2-414A-98B0-0082FB45C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28" y="2626613"/>
            <a:ext cx="819109" cy="428191"/>
          </a:xfrm>
          <a:prstGeom prst="rect">
            <a:avLst/>
          </a:prstGeom>
        </p:spPr>
      </p:pic>
      <p:pic>
        <p:nvPicPr>
          <p:cNvPr id="15" name="Εικόνα 14" descr="Εικόνα που περιέχει εσωτερικό, κτίριο, δάπεδο, μικρό&#10;&#10;Περιγραφή που δημιουργήθηκε αυτόματα">
            <a:extLst>
              <a:ext uri="{FF2B5EF4-FFF2-40B4-BE49-F238E27FC236}">
                <a16:creationId xmlns:a16="http://schemas.microsoft.com/office/drawing/2014/main" id="{D631ECEB-AC2C-449B-9382-EF6E02C1F5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9" r="21835"/>
          <a:stretch/>
        </p:blipFill>
        <p:spPr>
          <a:xfrm>
            <a:off x="-533400" y="1333722"/>
            <a:ext cx="1973193" cy="1674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5" name="Cooperative SLAM">
            <a:extLst>
              <a:ext uri="{FF2B5EF4-FFF2-40B4-BE49-F238E27FC236}">
                <a16:creationId xmlns:a16="http://schemas.microsoft.com/office/drawing/2014/main" id="{9129D7EB-7FCB-4DA0-A488-21517CA2F071}"/>
              </a:ext>
            </a:extLst>
          </p:cNvPr>
          <p:cNvSpPr txBox="1">
            <a:spLocks/>
          </p:cNvSpPr>
          <p:nvPr/>
        </p:nvSpPr>
        <p:spPr>
          <a:xfrm>
            <a:off x="2159400" y="3996590"/>
            <a:ext cx="1476627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GB" sz="1400" b="1">
                <a:solidFill>
                  <a:schemeClr val="tx1"/>
                </a:solidFill>
                <a:latin typeface="+mn-lt"/>
              </a:rPr>
              <a:t>Cooperative SLAM using UAV’s</a:t>
            </a:r>
            <a:endParaRPr lang="en-US" sz="1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0" name="Outline">
            <a:extLst>
              <a:ext uri="{FF2B5EF4-FFF2-40B4-BE49-F238E27FC236}">
                <a16:creationId xmlns:a16="http://schemas.microsoft.com/office/drawing/2014/main" id="{51435523-758A-4EA4-B1AC-CEEFD36EE531}"/>
              </a:ext>
            </a:extLst>
          </p:cNvPr>
          <p:cNvSpPr txBox="1">
            <a:spLocks/>
          </p:cNvSpPr>
          <p:nvPr/>
        </p:nvSpPr>
        <p:spPr>
          <a:xfrm>
            <a:off x="553668" y="748463"/>
            <a:ext cx="7142532" cy="3754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>
                <a:latin typeface="+mn-lt"/>
              </a:rPr>
              <a:t>Various applications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95AB379B-F415-4293-8C9D-7461B01630BD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/>
              </a:rPr>
              <a:t>Introduction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6" name="Cooperative SLAM">
            <a:extLst>
              <a:ext uri="{FF2B5EF4-FFF2-40B4-BE49-F238E27FC236}">
                <a16:creationId xmlns:a16="http://schemas.microsoft.com/office/drawing/2014/main" id="{3ED5BF03-9E68-4CA3-B39A-69D2F8D1698C}"/>
              </a:ext>
            </a:extLst>
          </p:cNvPr>
          <p:cNvSpPr txBox="1">
            <a:spLocks/>
          </p:cNvSpPr>
          <p:nvPr/>
        </p:nvSpPr>
        <p:spPr>
          <a:xfrm>
            <a:off x="2208470" y="3909437"/>
            <a:ext cx="2209800" cy="1077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00" b="1">
                <a:solidFill>
                  <a:schemeClr val="tx1"/>
                </a:solidFill>
                <a:latin typeface="+mn-lt"/>
              </a:rPr>
              <a:t>* S</a:t>
            </a:r>
            <a:r>
              <a:rPr lang="en-GB" sz="700">
                <a:solidFill>
                  <a:schemeClr val="tx1"/>
                </a:solidFill>
                <a:latin typeface="+mn-lt"/>
              </a:rPr>
              <a:t>imultaneous </a:t>
            </a:r>
            <a:r>
              <a:rPr lang="en-GB" sz="7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sz="700">
                <a:solidFill>
                  <a:schemeClr val="tx1"/>
                </a:solidFill>
                <a:latin typeface="+mn-lt"/>
              </a:rPr>
              <a:t>ocalization </a:t>
            </a:r>
            <a:r>
              <a:rPr lang="en-GB" sz="700" b="1">
                <a:solidFill>
                  <a:schemeClr val="tx1"/>
                </a:solidFill>
                <a:latin typeface="+mn-lt"/>
              </a:rPr>
              <a:t>A</a:t>
            </a:r>
            <a:r>
              <a:rPr lang="en-GB" sz="700">
                <a:solidFill>
                  <a:schemeClr val="tx1"/>
                </a:solidFill>
                <a:latin typeface="+mn-lt"/>
              </a:rPr>
              <a:t>nd </a:t>
            </a:r>
            <a:r>
              <a:rPr lang="en-GB" sz="700" b="1">
                <a:solidFill>
                  <a:schemeClr val="tx1"/>
                </a:solidFill>
                <a:latin typeface="+mn-lt"/>
              </a:rPr>
              <a:t>M</a:t>
            </a:r>
            <a:r>
              <a:rPr lang="en-GB" sz="700">
                <a:solidFill>
                  <a:schemeClr val="tx1"/>
                </a:solidFill>
                <a:latin typeface="+mn-lt"/>
              </a:rPr>
              <a:t>apping</a:t>
            </a:r>
            <a:endParaRPr lang="en-US" sz="7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8" name="Cooperative SLAM">
            <a:extLst>
              <a:ext uri="{FF2B5EF4-FFF2-40B4-BE49-F238E27FC236}">
                <a16:creationId xmlns:a16="http://schemas.microsoft.com/office/drawing/2014/main" id="{82E5CA12-F7F1-4C5C-9B87-1C0CDA8ED541}"/>
              </a:ext>
            </a:extLst>
          </p:cNvPr>
          <p:cNvSpPr txBox="1">
            <a:spLocks/>
          </p:cNvSpPr>
          <p:nvPr/>
        </p:nvSpPr>
        <p:spPr>
          <a:xfrm>
            <a:off x="3636027" y="4025159"/>
            <a:ext cx="1041000" cy="1077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00" b="1">
                <a:solidFill>
                  <a:schemeClr val="tx1"/>
                </a:solidFill>
                <a:latin typeface="+mn-lt"/>
              </a:rPr>
              <a:t>*</a:t>
            </a:r>
            <a:endParaRPr lang="en-US" sz="7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Outline">
            <a:extLst>
              <a:ext uri="{FF2B5EF4-FFF2-40B4-BE49-F238E27FC236}">
                <a16:creationId xmlns:a16="http://schemas.microsoft.com/office/drawing/2014/main" id="{12DBC115-30A8-4507-9AA8-B41DBAF755C4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16589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  <p:bldP spid="35" grpId="0"/>
      <p:bldP spid="47" grpId="0"/>
      <p:bldP spid="5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870E8D3C-E01B-486E-9AAC-EE4788AE0386}"/>
              </a:ext>
            </a:extLst>
          </p:cNvPr>
          <p:cNvSpPr/>
          <p:nvPr/>
        </p:nvSpPr>
        <p:spPr>
          <a:xfrm>
            <a:off x="2948763" y="1351384"/>
            <a:ext cx="6350397" cy="13015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Uncertainty with Distance">
            <a:extLst>
              <a:ext uri="{FF2B5EF4-FFF2-40B4-BE49-F238E27FC236}">
                <a16:creationId xmlns:a16="http://schemas.microsoft.com/office/drawing/2014/main" id="{CEC1F1AD-489C-4B19-8586-3C4CD95611C2}"/>
              </a:ext>
            </a:extLst>
          </p:cNvPr>
          <p:cNvSpPr/>
          <p:nvPr/>
        </p:nvSpPr>
        <p:spPr>
          <a:xfrm>
            <a:off x="5641954" y="3664273"/>
            <a:ext cx="3891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Estimations of far distances</a:t>
            </a:r>
            <a:r>
              <a:rPr lang="en-US" sz="1200" noProof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US" sz="120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more uncertainty</a:t>
            </a:r>
            <a:endParaRPr kumimoji="0" lang="el-GR" sz="1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5" name="Importance">
            <a:extLst>
              <a:ext uri="{FF2B5EF4-FFF2-40B4-BE49-F238E27FC236}">
                <a16:creationId xmlns:a16="http://schemas.microsoft.com/office/drawing/2014/main" id="{EF86443D-B99D-4D72-8A86-FDB04177C17A}"/>
              </a:ext>
            </a:extLst>
          </p:cNvPr>
          <p:cNvSpPr/>
          <p:nvPr/>
        </p:nvSpPr>
        <p:spPr>
          <a:xfrm>
            <a:off x="5616351" y="3308996"/>
            <a:ext cx="3488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6002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But..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6002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42729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are all measurements equally important?</a:t>
            </a:r>
            <a:endParaRPr kumimoji="0" lang="el-GR" sz="1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Numerical">
            <a:extLst>
              <a:ext uri="{FF2B5EF4-FFF2-40B4-BE49-F238E27FC236}">
                <a16:creationId xmlns:a16="http://schemas.microsoft.com/office/drawing/2014/main" id="{7F9A5DD4-C4B9-4042-AAE9-8E73B3D259E3}"/>
              </a:ext>
            </a:extLst>
          </p:cNvPr>
          <p:cNvSpPr/>
          <p:nvPr/>
        </p:nvSpPr>
        <p:spPr>
          <a:xfrm>
            <a:off x="5936102" y="2282090"/>
            <a:ext cx="29710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Non-Linear</a:t>
            </a:r>
            <a:r>
              <a:rPr kumimoji="0" lang="en-US" sz="1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Optimization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Agent">
                <a:extLst>
                  <a:ext uri="{FF2B5EF4-FFF2-40B4-BE49-F238E27FC236}">
                    <a16:creationId xmlns:a16="http://schemas.microsoft.com/office/drawing/2014/main" id="{C4C60B98-7E7B-430D-A9D2-0AACA5142FF5}"/>
                  </a:ext>
                </a:extLst>
              </p:cNvPr>
              <p:cNvSpPr/>
              <p:nvPr/>
            </p:nvSpPr>
            <p:spPr>
              <a:xfrm>
                <a:off x="4800600" y="1604871"/>
                <a:ext cx="362908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𝑈𝑛𝑘𝑛𝑜𝑤𝑛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𝑝𝑜𝑠𝑖𝑡𝑖𝑜𝑛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𝑜𝑓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𝑎𝑔𝑒𝑛𝑡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sSub>
                      <m:sSubPr>
                        <m:ctrlP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𝒂</m:t>
                        </m:r>
                      </m:e>
                      <m:sub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0" lang="en-US" sz="1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at </a:t>
                </a:r>
                <a:r>
                  <a:rPr kumimoji="0" lang="en-US" sz="1200" b="1" i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</a:rPr>
                  <a:t>Pos(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𝒙</m:t>
                        </m:r>
                      </m:e>
                      <m:sub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0" lang="en-US" sz="1200" b="1" i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𝒚</m:t>
                        </m:r>
                      </m:e>
                      <m:sub>
                        <m: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0" lang="en-US" sz="1200" b="1" i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</a:rPr>
                  <a:t>)</a:t>
                </a:r>
                <a:endParaRPr kumimoji="0" lang="el-GR" sz="1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</a:endParaRPr>
              </a:p>
            </p:txBody>
          </p:sp>
        </mc:Choice>
        <mc:Fallback xmlns="">
          <p:sp>
            <p:nvSpPr>
              <p:cNvPr id="32" name="Agent">
                <a:extLst>
                  <a:ext uri="{FF2B5EF4-FFF2-40B4-BE49-F238E27FC236}">
                    <a16:creationId xmlns:a16="http://schemas.microsoft.com/office/drawing/2014/main" id="{C4C60B98-7E7B-430D-A9D2-0AACA5142F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604871"/>
                <a:ext cx="3629086" cy="276999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Ευθύγραμμο βέλος 13">
            <a:extLst>
              <a:ext uri="{FF2B5EF4-FFF2-40B4-BE49-F238E27FC236}">
                <a16:creationId xmlns:a16="http://schemas.microsoft.com/office/drawing/2014/main" id="{91A094D6-3090-4C77-86F3-79F412CE1980}"/>
              </a:ext>
            </a:extLst>
          </p:cNvPr>
          <p:cNvCxnSpPr>
            <a:cxnSpLocks/>
            <a:stCxn id="8" idx="4"/>
            <a:endCxn id="7" idx="0"/>
          </p:cNvCxnSpPr>
          <p:nvPr/>
        </p:nvCxnSpPr>
        <p:spPr>
          <a:xfrm>
            <a:off x="3424568" y="1771543"/>
            <a:ext cx="0" cy="534988"/>
          </a:xfrm>
          <a:prstGeom prst="straightConnector1">
            <a:avLst/>
          </a:prstGeom>
          <a:ln>
            <a:solidFill>
              <a:srgbClr val="E6002E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Ευθύγραμμο βέλος 23">
            <a:extLst>
              <a:ext uri="{FF2B5EF4-FFF2-40B4-BE49-F238E27FC236}">
                <a16:creationId xmlns:a16="http://schemas.microsoft.com/office/drawing/2014/main" id="{7172894C-807F-46DF-9D7C-198BA3EF5F07}"/>
              </a:ext>
            </a:extLst>
          </p:cNvPr>
          <p:cNvCxnSpPr>
            <a:cxnSpLocks/>
            <a:stCxn id="2" idx="3"/>
            <a:endCxn id="7" idx="7"/>
          </p:cNvCxnSpPr>
          <p:nvPr/>
        </p:nvCxnSpPr>
        <p:spPr>
          <a:xfrm flipH="1">
            <a:off x="3440732" y="1761038"/>
            <a:ext cx="882071" cy="552188"/>
          </a:xfrm>
          <a:prstGeom prst="straightConnector1">
            <a:avLst/>
          </a:prstGeom>
          <a:ln>
            <a:solidFill>
              <a:srgbClr val="E6002E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Ευθύγραμμο βέλος 12">
            <a:extLst>
              <a:ext uri="{FF2B5EF4-FFF2-40B4-BE49-F238E27FC236}">
                <a16:creationId xmlns:a16="http://schemas.microsoft.com/office/drawing/2014/main" id="{2D31AA60-780C-4CD7-B5D9-7B4BF6C4ADF9}"/>
              </a:ext>
            </a:extLst>
          </p:cNvPr>
          <p:cNvCxnSpPr>
            <a:stCxn id="2" idx="2"/>
            <a:endCxn id="8" idx="6"/>
          </p:cNvCxnSpPr>
          <p:nvPr/>
        </p:nvCxnSpPr>
        <p:spPr>
          <a:xfrm flipH="1">
            <a:off x="3447427" y="1744874"/>
            <a:ext cx="868681" cy="3810"/>
          </a:xfrm>
          <a:prstGeom prst="straightConnector1">
            <a:avLst/>
          </a:prstGeom>
          <a:ln>
            <a:solidFill>
              <a:srgbClr val="E6002E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Οβάλ 3">
            <a:extLst>
              <a:ext uri="{FF2B5EF4-FFF2-40B4-BE49-F238E27FC236}">
                <a16:creationId xmlns:a16="http://schemas.microsoft.com/office/drawing/2014/main" id="{FD3B17AC-C84D-4976-A70C-F96E5A76D8C1}"/>
              </a:ext>
            </a:extLst>
          </p:cNvPr>
          <p:cNvSpPr/>
          <p:nvPr/>
        </p:nvSpPr>
        <p:spPr>
          <a:xfrm>
            <a:off x="3401708" y="2306531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3">
                <a:extLst>
                  <a:ext uri="{FF2B5EF4-FFF2-40B4-BE49-F238E27FC236}">
                    <a16:creationId xmlns:a16="http://schemas.microsoft.com/office/drawing/2014/main" id="{17AA043A-CA2B-4C35-85A2-EC90E25F85D7}"/>
                  </a:ext>
                </a:extLst>
              </p:cNvPr>
              <p:cNvSpPr/>
              <p:nvPr/>
            </p:nvSpPr>
            <p:spPr>
              <a:xfrm>
                <a:off x="3105980" y="2201687"/>
                <a:ext cx="4731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a3">
                <a:extLst>
                  <a:ext uri="{FF2B5EF4-FFF2-40B4-BE49-F238E27FC236}">
                    <a16:creationId xmlns:a16="http://schemas.microsoft.com/office/drawing/2014/main" id="{17AA043A-CA2B-4C35-85A2-EC90E25F8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980" y="2201687"/>
                <a:ext cx="4731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Οβάλ 2">
            <a:extLst>
              <a:ext uri="{FF2B5EF4-FFF2-40B4-BE49-F238E27FC236}">
                <a16:creationId xmlns:a16="http://schemas.microsoft.com/office/drawing/2014/main" id="{71F3D2BF-9BFA-4A32-82A5-E5EC86385ED6}"/>
              </a:ext>
            </a:extLst>
          </p:cNvPr>
          <p:cNvSpPr/>
          <p:nvPr/>
        </p:nvSpPr>
        <p:spPr>
          <a:xfrm>
            <a:off x="4316108" y="172201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2">
                <a:extLst>
                  <a:ext uri="{FF2B5EF4-FFF2-40B4-BE49-F238E27FC236}">
                    <a16:creationId xmlns:a16="http://schemas.microsoft.com/office/drawing/2014/main" id="{BD2E125E-B5A4-4F2C-B149-9D2FFC3DDE0B}"/>
                  </a:ext>
                </a:extLst>
              </p:cNvPr>
              <p:cNvSpPr/>
              <p:nvPr/>
            </p:nvSpPr>
            <p:spPr>
              <a:xfrm>
                <a:off x="4163708" y="1406483"/>
                <a:ext cx="4731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a2">
                <a:extLst>
                  <a:ext uri="{FF2B5EF4-FFF2-40B4-BE49-F238E27FC236}">
                    <a16:creationId xmlns:a16="http://schemas.microsoft.com/office/drawing/2014/main" id="{BD2E125E-B5A4-4F2C-B149-9D2FFC3DD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708" y="1406483"/>
                <a:ext cx="4731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Οβάλ 1">
            <a:extLst>
              <a:ext uri="{FF2B5EF4-FFF2-40B4-BE49-F238E27FC236}">
                <a16:creationId xmlns:a16="http://schemas.microsoft.com/office/drawing/2014/main" id="{5876341C-DD35-4444-A4A7-0A3F6CCF7E46}"/>
              </a:ext>
            </a:extLst>
          </p:cNvPr>
          <p:cNvSpPr/>
          <p:nvPr/>
        </p:nvSpPr>
        <p:spPr>
          <a:xfrm>
            <a:off x="3401708" y="172582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1">
                <a:extLst>
                  <a:ext uri="{FF2B5EF4-FFF2-40B4-BE49-F238E27FC236}">
                    <a16:creationId xmlns:a16="http://schemas.microsoft.com/office/drawing/2014/main" id="{08601E38-DE6C-46DF-B8E2-4842117D9D3D}"/>
                  </a:ext>
                </a:extLst>
              </p:cNvPr>
              <p:cNvSpPr/>
              <p:nvPr/>
            </p:nvSpPr>
            <p:spPr>
              <a:xfrm>
                <a:off x="3063909" y="1398401"/>
                <a:ext cx="4678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a1">
                <a:extLst>
                  <a:ext uri="{FF2B5EF4-FFF2-40B4-BE49-F238E27FC236}">
                    <a16:creationId xmlns:a16="http://schemas.microsoft.com/office/drawing/2014/main" id="{08601E38-DE6C-46DF-B8E2-4842117D9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909" y="1398401"/>
                <a:ext cx="4678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Uncertainty with Distance">
            <a:extLst>
              <a:ext uri="{FF2B5EF4-FFF2-40B4-BE49-F238E27FC236}">
                <a16:creationId xmlns:a16="http://schemas.microsoft.com/office/drawing/2014/main" id="{252B84A0-61B0-45C9-B49E-676277156F2D}"/>
              </a:ext>
            </a:extLst>
          </p:cNvPr>
          <p:cNvSpPr/>
          <p:nvPr/>
        </p:nvSpPr>
        <p:spPr>
          <a:xfrm>
            <a:off x="6172200" y="4019550"/>
            <a:ext cx="3126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 We need to model this uncertainty.</a:t>
            </a:r>
            <a:endParaRPr kumimoji="0" lang="el-GR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utline">
            <a:extLst>
              <a:ext uri="{FF2B5EF4-FFF2-40B4-BE49-F238E27FC236}">
                <a16:creationId xmlns:a16="http://schemas.microsoft.com/office/drawing/2014/main" id="{29170DDA-3478-4DC8-9484-E311DC6C153E}"/>
              </a:ext>
            </a:extLst>
          </p:cNvPr>
          <p:cNvSpPr txBox="1">
            <a:spLocks/>
          </p:cNvSpPr>
          <p:nvPr/>
        </p:nvSpPr>
        <p:spPr>
          <a:xfrm>
            <a:off x="553668" y="748463"/>
            <a:ext cx="7142532" cy="3754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>
                <a:latin typeface="+mn-lt"/>
              </a:rPr>
              <a:t>Anchor-free Ranging-based Cooperative Localization (AR</a:t>
            </a:r>
            <a:r>
              <a:rPr lang="en-GB" sz="2000">
                <a:solidFill>
                  <a:schemeClr val="tx1"/>
                </a:solidFill>
                <a:latin typeface="+mn-lt"/>
              </a:rPr>
              <a:t>L</a:t>
            </a:r>
            <a:r>
              <a:rPr lang="en-GB" sz="2000">
                <a:latin typeface="+mn-lt"/>
              </a:rPr>
              <a:t>CL) today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E70206A4-719D-46B2-A63D-CB0E009F15B6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/>
              </a:rPr>
              <a:t>Introduction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43" name="Entry1">
            <a:extLst>
              <a:ext uri="{FF2B5EF4-FFF2-40B4-BE49-F238E27FC236}">
                <a16:creationId xmlns:a16="http://schemas.microsoft.com/office/drawing/2014/main" id="{0C8DAD6C-01F3-4DCE-9D07-1C876715C6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532" y="1436538"/>
            <a:ext cx="2372147" cy="31621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+mn-lt"/>
              </a:rPr>
              <a:t>Mass-Spring Localization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a2">
                <a:extLst>
                  <a:ext uri="{FF2B5EF4-FFF2-40B4-BE49-F238E27FC236}">
                    <a16:creationId xmlns:a16="http://schemas.microsoft.com/office/drawing/2014/main" id="{6A84B1A0-3E94-423D-9D65-39CA690DCE34}"/>
                  </a:ext>
                </a:extLst>
              </p:cNvPr>
              <p:cNvSpPr/>
              <p:nvPr/>
            </p:nvSpPr>
            <p:spPr>
              <a:xfrm>
                <a:off x="3643369" y="1531681"/>
                <a:ext cx="504176" cy="242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6002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6002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900" b="0" i="1" smtClean="0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l-GR" sz="900" dirty="0">
                              <a:solidFill>
                                <a:srgbClr val="E6002E"/>
                              </a:solidFill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kumimoji="0" lang="el-GR" sz="900" b="0" i="0" u="none" strike="noStrike" kern="1200" cap="none" spc="0" normalizeH="0" baseline="0" noProof="0">
                  <a:ln>
                    <a:noFill/>
                  </a:ln>
                  <a:solidFill>
                    <a:srgbClr val="E6002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5" name="a2">
                <a:extLst>
                  <a:ext uri="{FF2B5EF4-FFF2-40B4-BE49-F238E27FC236}">
                    <a16:creationId xmlns:a16="http://schemas.microsoft.com/office/drawing/2014/main" id="{6A84B1A0-3E94-423D-9D65-39CA690DCE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369" y="1531681"/>
                <a:ext cx="504176" cy="2426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a2">
                <a:extLst>
                  <a:ext uri="{FF2B5EF4-FFF2-40B4-BE49-F238E27FC236}">
                    <a16:creationId xmlns:a16="http://schemas.microsoft.com/office/drawing/2014/main" id="{5D12296A-A9DD-4AE7-9E23-41CB2E288C5C}"/>
                  </a:ext>
                </a:extLst>
              </p:cNvPr>
              <p:cNvSpPr/>
              <p:nvPr/>
            </p:nvSpPr>
            <p:spPr>
              <a:xfrm>
                <a:off x="3027553" y="1876387"/>
                <a:ext cx="504176" cy="243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6002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6002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900" b="0" i="1" smtClean="0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900" b="0" i="1" smtClean="0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l-GR" sz="900" dirty="0">
                              <a:solidFill>
                                <a:srgbClr val="E6002E"/>
                              </a:solidFill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kumimoji="0" lang="el-GR" sz="900" b="0" i="0" u="none" strike="noStrike" kern="1200" cap="none" spc="0" normalizeH="0" baseline="0" noProof="0">
                  <a:ln>
                    <a:noFill/>
                  </a:ln>
                  <a:solidFill>
                    <a:srgbClr val="E6002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7" name="a2">
                <a:extLst>
                  <a:ext uri="{FF2B5EF4-FFF2-40B4-BE49-F238E27FC236}">
                    <a16:creationId xmlns:a16="http://schemas.microsoft.com/office/drawing/2014/main" id="{5D12296A-A9DD-4AE7-9E23-41CB2E288C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553" y="1876387"/>
                <a:ext cx="504176" cy="2432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a2">
                <a:extLst>
                  <a:ext uri="{FF2B5EF4-FFF2-40B4-BE49-F238E27FC236}">
                    <a16:creationId xmlns:a16="http://schemas.microsoft.com/office/drawing/2014/main" id="{DEDDF89C-D666-477B-8236-19CAC4D6C9C3}"/>
                  </a:ext>
                </a:extLst>
              </p:cNvPr>
              <p:cNvSpPr/>
              <p:nvPr/>
            </p:nvSpPr>
            <p:spPr>
              <a:xfrm>
                <a:off x="3792882" y="1980780"/>
                <a:ext cx="504176" cy="243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6002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6002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900" b="0" i="1" smtClean="0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900" b="0" i="1" smtClean="0">
                                  <a:solidFill>
                                    <a:srgbClr val="E6002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l-GR" sz="900" dirty="0">
                              <a:solidFill>
                                <a:srgbClr val="E6002E"/>
                              </a:solidFill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kumimoji="0" lang="el-GR" sz="900" b="0" i="0" u="none" strike="noStrike" kern="1200" cap="none" spc="0" normalizeH="0" baseline="0" noProof="0">
                  <a:ln>
                    <a:noFill/>
                  </a:ln>
                  <a:solidFill>
                    <a:srgbClr val="E6002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8" name="a2">
                <a:extLst>
                  <a:ext uri="{FF2B5EF4-FFF2-40B4-BE49-F238E27FC236}">
                    <a16:creationId xmlns:a16="http://schemas.microsoft.com/office/drawing/2014/main" id="{DEDDF89C-D666-477B-8236-19CAC4D6C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82" y="1980780"/>
                <a:ext cx="504176" cy="2432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Agent">
                <a:extLst>
                  <a:ext uri="{FF2B5EF4-FFF2-40B4-BE49-F238E27FC236}">
                    <a16:creationId xmlns:a16="http://schemas.microsoft.com/office/drawing/2014/main" id="{8A533FC1-9DEC-4DF5-BF73-EA8B4574A4A9}"/>
                  </a:ext>
                </a:extLst>
              </p:cNvPr>
              <p:cNvSpPr/>
              <p:nvPr/>
            </p:nvSpPr>
            <p:spPr>
              <a:xfrm>
                <a:off x="4800599" y="1957637"/>
                <a:ext cx="4670884" cy="313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𝐷𝑖𝑠𝑡𝑎𝑛𝑐𝑒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𝑒𝑠𝑡𝑖𝑚𝑎𝑡𝑖𝑜𝑛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1200" b="1" i="1" smtClean="0">
                            <a:solidFill>
                              <a:srgbClr val="E6002E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E6002E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𝒅</m:t>
                        </m:r>
                      </m:e>
                      <m:sub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E6002E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E6002E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E6002E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E6002E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rgbClr val="E6002E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rgbClr val="E6002E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𝒋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l-GR" sz="1200" b="1" dirty="0">
                            <a:solidFill>
                              <a:srgbClr val="E6002E"/>
                            </a:solidFill>
                          </a:rPr>
                          <m:t> </m:t>
                        </m:r>
                      </m:sub>
                    </m:sSub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𝑏𝑎𝑠𝑒𝑑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𝑜𝑛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𝑛𝑜𝑖𝑠𝑦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𝑚𝑒𝑎𝑠𝑢𝑟𝑒𝑚𝑒𝑛𝑡𝑠</m:t>
                    </m:r>
                  </m:oMath>
                </a14:m>
                <a:endParaRPr kumimoji="0" lang="el-GR" sz="1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Agent">
                <a:extLst>
                  <a:ext uri="{FF2B5EF4-FFF2-40B4-BE49-F238E27FC236}">
                    <a16:creationId xmlns:a16="http://schemas.microsoft.com/office/drawing/2014/main" id="{8A533FC1-9DEC-4DF5-BF73-EA8B4574A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99" y="1957637"/>
                <a:ext cx="4670884" cy="313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8916E3C-5112-47F0-8DC0-C2ED3D6CF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969" y="1774312"/>
            <a:ext cx="2675825" cy="2852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Εικόνα 28" descr="Εικόνα που περιέχει κείμενο,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374B36AF-1B0B-4627-8E74-48672819D1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8126" r="75060" b="35951"/>
          <a:stretch/>
        </p:blipFill>
        <p:spPr>
          <a:xfrm>
            <a:off x="2948211" y="2929004"/>
            <a:ext cx="2309589" cy="1709433"/>
          </a:xfrm>
          <a:prstGeom prst="rect">
            <a:avLst/>
          </a:prstGeom>
        </p:spPr>
      </p:pic>
      <p:sp>
        <p:nvSpPr>
          <p:cNvPr id="64" name="Uncertainty with Distance">
            <a:extLst>
              <a:ext uri="{FF2B5EF4-FFF2-40B4-BE49-F238E27FC236}">
                <a16:creationId xmlns:a16="http://schemas.microsoft.com/office/drawing/2014/main" id="{57DE8176-9A8B-491D-AF68-2E65CE41B1C8}"/>
              </a:ext>
            </a:extLst>
          </p:cNvPr>
          <p:cNvSpPr/>
          <p:nvPr/>
        </p:nvSpPr>
        <p:spPr>
          <a:xfrm>
            <a:off x="125108" y="4019550"/>
            <a:ext cx="132269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50" b="1">
                <a:latin typeface="+mn-lt"/>
              </a:rPr>
              <a:t>Spring energies typically defined using Hooke’s law</a:t>
            </a:r>
          </a:p>
        </p:txBody>
      </p:sp>
      <p:sp>
        <p:nvSpPr>
          <p:cNvPr id="65" name="Uncertainty with Distance">
            <a:extLst>
              <a:ext uri="{FF2B5EF4-FFF2-40B4-BE49-F238E27FC236}">
                <a16:creationId xmlns:a16="http://schemas.microsoft.com/office/drawing/2014/main" id="{9B6AF9F9-7F60-4D97-8FF4-25BF509340A3}"/>
              </a:ext>
            </a:extLst>
          </p:cNvPr>
          <p:cNvSpPr/>
          <p:nvPr/>
        </p:nvSpPr>
        <p:spPr>
          <a:xfrm>
            <a:off x="2864836" y="2919479"/>
            <a:ext cx="265966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50" b="1">
                <a:latin typeface="+mn-lt"/>
              </a:rPr>
              <a:t>Minimize the energy to reach equilibrium</a:t>
            </a:r>
          </a:p>
        </p:txBody>
      </p:sp>
      <p:sp>
        <p:nvSpPr>
          <p:cNvPr id="28" name="Outline">
            <a:extLst>
              <a:ext uri="{FF2B5EF4-FFF2-40B4-BE49-F238E27FC236}">
                <a16:creationId xmlns:a16="http://schemas.microsoft.com/office/drawing/2014/main" id="{1FABDE7D-1667-4951-A9E7-8882712210AA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  <p:cxnSp>
        <p:nvCxnSpPr>
          <p:cNvPr id="31" name="Ευθεία γραμμή σύνδεσης 30">
            <a:extLst>
              <a:ext uri="{FF2B5EF4-FFF2-40B4-BE49-F238E27FC236}">
                <a16:creationId xmlns:a16="http://schemas.microsoft.com/office/drawing/2014/main" id="{B75D95B9-0974-42F2-861C-BC3D773F6541}"/>
              </a:ext>
            </a:extLst>
          </p:cNvPr>
          <p:cNvCxnSpPr/>
          <p:nvPr/>
        </p:nvCxnSpPr>
        <p:spPr>
          <a:xfrm>
            <a:off x="6369948" y="878513"/>
            <a:ext cx="76200" cy="1946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4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5" grpId="0"/>
      <p:bldP spid="82" grpId="0"/>
      <p:bldP spid="32" grpId="0"/>
      <p:bldP spid="7" grpId="0" animBg="1"/>
      <p:bldP spid="14" grpId="0"/>
      <p:bldP spid="2" grpId="0" animBg="1"/>
      <p:bldP spid="13" grpId="0"/>
      <p:bldP spid="8" grpId="0" animBg="1"/>
      <p:bldP spid="3" grpId="0"/>
      <p:bldP spid="97" grpId="0"/>
      <p:bldP spid="43" grpId="0" build="p"/>
      <p:bldP spid="45" grpId="0"/>
      <p:bldP spid="47" grpId="0"/>
      <p:bldP spid="48" grpId="0"/>
      <p:bldP spid="49" grpId="0"/>
      <p:bldP spid="64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BA96587A-85AE-4636-9989-4E59AA2937E8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+mn-lt"/>
              </a:rPr>
              <a:t>Ranging likelihood as a requirement for ARLCL</a:t>
            </a:r>
          </a:p>
        </p:txBody>
      </p:sp>
      <p:sp>
        <p:nvSpPr>
          <p:cNvPr id="25" name="Model applicable everywhere">
            <a:extLst>
              <a:ext uri="{FF2B5EF4-FFF2-40B4-BE49-F238E27FC236}">
                <a16:creationId xmlns:a16="http://schemas.microsoft.com/office/drawing/2014/main" id="{3EBF8DBE-8309-49E1-8C9D-9A7244D95E39}"/>
              </a:ext>
            </a:extLst>
          </p:cNvPr>
          <p:cNvSpPr/>
          <p:nvPr/>
        </p:nvSpPr>
        <p:spPr>
          <a:xfrm>
            <a:off x="381000" y="1733550"/>
            <a:ext cx="86236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cs typeface="Calibri Light" panose="020F0302020204030204" pitchFamily="34" charset="0"/>
              </a:rPr>
              <a:t>ARLCL utilizes iteratively the Density Function P</a:t>
            </a:r>
            <a:r>
              <a:rPr lang="en-GB" sz="1000" b="1">
                <a:cs typeface="Calibri Light" panose="020F0302020204030204" pitchFamily="34" charset="0"/>
              </a:rPr>
              <a:t>Measurement</a:t>
            </a:r>
            <a:r>
              <a:rPr lang="en-GB" sz="1600" b="1">
                <a:cs typeface="Calibri Light" panose="020F0302020204030204" pitchFamily="34" charset="0"/>
              </a:rPr>
              <a:t>(distance) to assign proper importance</a:t>
            </a:r>
          </a:p>
        </p:txBody>
      </p:sp>
      <p:sp>
        <p:nvSpPr>
          <p:cNvPr id="31" name="Outline">
            <a:extLst>
              <a:ext uri="{FF2B5EF4-FFF2-40B4-BE49-F238E27FC236}">
                <a16:creationId xmlns:a16="http://schemas.microsoft.com/office/drawing/2014/main" id="{CD30EB2B-13F7-4522-B88A-595F3DAA9164}"/>
              </a:ext>
            </a:extLst>
          </p:cNvPr>
          <p:cNvSpPr txBox="1">
            <a:spLocks/>
          </p:cNvSpPr>
          <p:nvPr/>
        </p:nvSpPr>
        <p:spPr>
          <a:xfrm>
            <a:off x="553668" y="748463"/>
            <a:ext cx="7523532" cy="3754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>
                <a:latin typeface="+mn-lt"/>
              </a:rPr>
              <a:t>A function to describe P(Distance; Measurement)</a:t>
            </a:r>
          </a:p>
        </p:txBody>
      </p:sp>
      <p:sp>
        <p:nvSpPr>
          <p:cNvPr id="10" name="Model applicable everywhere">
            <a:extLst>
              <a:ext uri="{FF2B5EF4-FFF2-40B4-BE49-F238E27FC236}">
                <a16:creationId xmlns:a16="http://schemas.microsoft.com/office/drawing/2014/main" id="{79DDA85A-9A26-4F63-97E2-D66051777D03}"/>
              </a:ext>
            </a:extLst>
          </p:cNvPr>
          <p:cNvSpPr/>
          <p:nvPr/>
        </p:nvSpPr>
        <p:spPr>
          <a:xfrm>
            <a:off x="381000" y="2529304"/>
            <a:ext cx="8623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cs typeface="Calibri Light" panose="020F0302020204030204" pitchFamily="34" charset="0"/>
              </a:rPr>
              <a:t>Method is technology-agnostic</a:t>
            </a:r>
          </a:p>
          <a:p>
            <a:r>
              <a:rPr lang="en-GB" sz="1600" b="1">
                <a:cs typeface="Calibri Light" panose="020F0302020204030204" pitchFamily="34" charset="0"/>
              </a:rPr>
              <a:t>	</a:t>
            </a:r>
            <a:r>
              <a:rPr lang="en-GB" sz="1600">
                <a:cs typeface="Calibri Light" panose="020F0302020204030204" pitchFamily="34" charset="0"/>
              </a:rPr>
              <a:t>(WiFi ranging, Ultrasonic ranging, BLE ranging, etc..)</a:t>
            </a:r>
          </a:p>
        </p:txBody>
      </p:sp>
      <p:sp>
        <p:nvSpPr>
          <p:cNvPr id="11" name="Model applicable everywhere">
            <a:extLst>
              <a:ext uri="{FF2B5EF4-FFF2-40B4-BE49-F238E27FC236}">
                <a16:creationId xmlns:a16="http://schemas.microsoft.com/office/drawing/2014/main" id="{A526094B-2227-45D6-A7E7-D8CDE04B093E}"/>
              </a:ext>
            </a:extLst>
          </p:cNvPr>
          <p:cNvSpPr/>
          <p:nvPr/>
        </p:nvSpPr>
        <p:spPr>
          <a:xfrm>
            <a:off x="3352800" y="373957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>
                <a:solidFill>
                  <a:srgbClr val="E6002E"/>
                </a:solidFill>
                <a:cs typeface="Calibri Light" panose="020F0302020204030204" pitchFamily="34" charset="0"/>
              </a:rPr>
              <a:t>.. Given that Node-A received from Node-B this measurement,</a:t>
            </a:r>
          </a:p>
          <a:p>
            <a:r>
              <a:rPr lang="en-GB" sz="1600" i="1">
                <a:solidFill>
                  <a:srgbClr val="E6002E"/>
                </a:solidFill>
                <a:cs typeface="Calibri Light" panose="020F0302020204030204" pitchFamily="34" charset="0"/>
              </a:rPr>
              <a:t>		how likely is that Node-B is 5m far?</a:t>
            </a:r>
          </a:p>
        </p:txBody>
      </p:sp>
      <p:sp>
        <p:nvSpPr>
          <p:cNvPr id="7" name="Outline">
            <a:extLst>
              <a:ext uri="{FF2B5EF4-FFF2-40B4-BE49-F238E27FC236}">
                <a16:creationId xmlns:a16="http://schemas.microsoft.com/office/drawing/2014/main" id="{09D655EF-378F-470F-B232-15AFB1E9CD20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36794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gnal Decision">
            <a:extLst>
              <a:ext uri="{FF2B5EF4-FFF2-40B4-BE49-F238E27FC236}">
                <a16:creationId xmlns:a16="http://schemas.microsoft.com/office/drawing/2014/main" id="{F79BD965-562A-43B0-B577-F6E765756F2B}"/>
              </a:ext>
            </a:extLst>
          </p:cNvPr>
          <p:cNvSpPr/>
          <p:nvPr/>
        </p:nvSpPr>
        <p:spPr>
          <a:xfrm>
            <a:off x="381000" y="1519386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cs typeface="Calibri Light" panose="020F0302020204030204" pitchFamily="34" charset="0"/>
              </a:rPr>
              <a:t>Collect </a:t>
            </a:r>
            <a:r>
              <a:rPr lang="en-GB" sz="1400" b="1">
                <a:cs typeface="Calibri Light" panose="020F0302020204030204" pitchFamily="34" charset="0"/>
              </a:rPr>
              <a:t>Received Signal Strength</a:t>
            </a:r>
            <a:r>
              <a:rPr lang="en-GB" sz="1400">
                <a:cs typeface="Calibri Light" panose="020F0302020204030204" pitchFamily="34" charset="0"/>
              </a:rPr>
              <a:t> </a:t>
            </a:r>
            <a:r>
              <a:rPr lang="en-GB" sz="1400" b="1">
                <a:cs typeface="Calibri Light" panose="020F0302020204030204" pitchFamily="34" charset="0"/>
              </a:rPr>
              <a:t>(RSS) </a:t>
            </a:r>
            <a:r>
              <a:rPr lang="en-GB" sz="1400">
                <a:cs typeface="Calibri Light" panose="020F0302020204030204" pitchFamily="34" charset="0"/>
              </a:rPr>
              <a:t>measurements between </a:t>
            </a:r>
            <a:r>
              <a:rPr lang="en-GB" sz="1400" i="1">
                <a:cs typeface="Calibri Light" panose="020F0302020204030204" pitchFamily="34" charset="0"/>
                <a:sym typeface="Wingdings" panose="05000000000000000000" pitchFamily="2" charset="2"/>
              </a:rPr>
              <a:t>all pairs of 21 </a:t>
            </a:r>
            <a:r>
              <a:rPr lang="en-GB" sz="1400" b="1" i="1">
                <a:cs typeface="Calibri Light" panose="020F0302020204030204" pitchFamily="34" charset="0"/>
                <a:sym typeface="Wingdings" panose="05000000000000000000" pitchFamily="2" charset="2"/>
              </a:rPr>
              <a:t>BLE</a:t>
            </a:r>
            <a:r>
              <a:rPr lang="en-GB" sz="1400" i="1">
                <a:cs typeface="Calibri Light" panose="020F0302020204030204" pitchFamily="34" charset="0"/>
                <a:sym typeface="Wingdings" panose="05000000000000000000" pitchFamily="2" charset="2"/>
              </a:rPr>
              <a:t>-</a:t>
            </a:r>
            <a:r>
              <a:rPr lang="en-GB" sz="1400" b="1" i="1">
                <a:cs typeface="Calibri Light" panose="020F0302020204030204" pitchFamily="34" charset="0"/>
                <a:sym typeface="Wingdings" panose="05000000000000000000" pitchFamily="2" charset="2"/>
              </a:rPr>
              <a:t>Enabled</a:t>
            </a:r>
            <a:r>
              <a:rPr lang="en-GB" sz="1400" i="1">
                <a:cs typeface="Calibri Light" panose="020F0302020204030204" pitchFamily="34" charset="0"/>
                <a:sym typeface="Wingdings" panose="05000000000000000000" pitchFamily="2" charset="2"/>
              </a:rPr>
              <a:t> Raspberries (RPi’s)</a:t>
            </a:r>
            <a:endParaRPr lang="en-GB" sz="1400"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4" name="Collect measurements">
            <a:extLst>
              <a:ext uri="{FF2B5EF4-FFF2-40B4-BE49-F238E27FC236}">
                <a16:creationId xmlns:a16="http://schemas.microsoft.com/office/drawing/2014/main" id="{06FD283B-9078-40DD-AAB2-1BEA1037A7D7}"/>
              </a:ext>
            </a:extLst>
          </p:cNvPr>
          <p:cNvSpPr/>
          <p:nvPr/>
        </p:nvSpPr>
        <p:spPr>
          <a:xfrm>
            <a:off x="4463689" y="2024955"/>
            <a:ext cx="4623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>
                <a:cs typeface="Calibri Light" panose="020F0302020204030204" pitchFamily="34" charset="0"/>
              </a:rPr>
              <a:t>True Positions recorded with LiDAR Scanner </a:t>
            </a:r>
            <a:r>
              <a:rPr lang="en-GB" sz="1200" i="1">
                <a:cs typeface="Calibri Light" panose="020F0302020204030204" pitchFamily="34" charset="0"/>
              </a:rPr>
              <a:t>(Leica BLK360)</a:t>
            </a:r>
            <a:endParaRPr lang="en-GB" sz="1400" b="1"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>
                <a:cs typeface="Calibri Light" panose="020F0302020204030204" pitchFamily="34" charset="0"/>
              </a:rPr>
              <a:t>x2 deployment shapes </a:t>
            </a:r>
            <a:r>
              <a:rPr lang="en-GB" sz="1400">
                <a:cs typeface="Calibri Light" panose="020F0302020204030204" pitchFamily="34" charset="0"/>
              </a:rPr>
              <a:t>(Sparse &amp; Thin/Dense)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>
                <a:cs typeface="Calibri Light" panose="020F0302020204030204" pitchFamily="34" charset="0"/>
              </a:rPr>
              <a:t>x10 times </a:t>
            </a:r>
            <a:r>
              <a:rPr lang="en-GB" sz="1400">
                <a:cs typeface="Calibri Light" panose="020F0302020204030204" pitchFamily="34" charset="0"/>
              </a:rPr>
              <a:t>(@random RPi’s orientations)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>
                <a:cs typeface="Calibri Light" panose="020F0302020204030204" pitchFamily="34" charset="0"/>
              </a:rPr>
              <a:t>x 5mins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27580285-5EC8-48D2-8DBC-AB8CB125E39C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+mn-lt"/>
              </a:rPr>
              <a:t>Modelling the ranging likelihood</a:t>
            </a:r>
          </a:p>
        </p:txBody>
      </p:sp>
      <p:pic>
        <p:nvPicPr>
          <p:cNvPr id="4" name="Εικόνα 3" descr="Εικόνα που περιέχει κείμενο, πίνακας, δάπεδ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7116F6D-5136-47DE-B69E-0E086BCB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41" y="3201615"/>
            <a:ext cx="2525949" cy="1683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 descr="Εικόνα που περιέχει μαύρο, σκούρος, φως&#10;&#10;Περιγραφή που δημιουργήθηκε αυτόματα">
            <a:extLst>
              <a:ext uri="{FF2B5EF4-FFF2-40B4-BE49-F238E27FC236}">
                <a16:creationId xmlns:a16="http://schemas.microsoft.com/office/drawing/2014/main" id="{00FDB64D-FDD0-40D3-A578-BA91BF7B4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839" y="2571750"/>
            <a:ext cx="2308586" cy="2603668"/>
          </a:xfrm>
          <a:prstGeom prst="rect">
            <a:avLst/>
          </a:prstGeom>
        </p:spPr>
      </p:pic>
      <p:sp>
        <p:nvSpPr>
          <p:cNvPr id="24" name="Outline">
            <a:extLst>
              <a:ext uri="{FF2B5EF4-FFF2-40B4-BE49-F238E27FC236}">
                <a16:creationId xmlns:a16="http://schemas.microsoft.com/office/drawing/2014/main" id="{AD18A6CD-F790-4BA8-80CD-ABDBCEDA8B28}"/>
              </a:ext>
            </a:extLst>
          </p:cNvPr>
          <p:cNvSpPr txBox="1">
            <a:spLocks/>
          </p:cNvSpPr>
          <p:nvPr/>
        </p:nvSpPr>
        <p:spPr>
          <a:xfrm>
            <a:off x="553668" y="748463"/>
            <a:ext cx="7523532" cy="3754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>
                <a:latin typeface="+mn-lt"/>
              </a:rPr>
              <a:t>Sampling process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38A68AE-83F9-4F3F-8AE1-F58C542EA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9" y="2186369"/>
            <a:ext cx="2147043" cy="2699212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2D51A6E-D85F-4D25-AB34-FDA313244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903" y="2186369"/>
            <a:ext cx="2147043" cy="2699212"/>
          </a:xfrm>
          <a:prstGeom prst="rect">
            <a:avLst/>
          </a:prstGeom>
        </p:spPr>
      </p:pic>
      <p:sp>
        <p:nvSpPr>
          <p:cNvPr id="10" name="Signal Decision">
            <a:extLst>
              <a:ext uri="{FF2B5EF4-FFF2-40B4-BE49-F238E27FC236}">
                <a16:creationId xmlns:a16="http://schemas.microsoft.com/office/drawing/2014/main" id="{DA46392B-8DF0-479F-BD42-7E29D89EBB20}"/>
              </a:ext>
            </a:extLst>
          </p:cNvPr>
          <p:cNvSpPr/>
          <p:nvPr/>
        </p:nvSpPr>
        <p:spPr>
          <a:xfrm>
            <a:off x="305899" y="4387757"/>
            <a:ext cx="1308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DB3842"/>
                </a:solidFill>
                <a:cs typeface="Calibri Light" panose="020F0302020204030204" pitchFamily="34" charset="0"/>
              </a:rPr>
              <a:t>Sparse</a:t>
            </a:r>
            <a:endParaRPr lang="en-GB" sz="1400">
              <a:solidFill>
                <a:srgbClr val="DB3842"/>
              </a:solidFill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Signal Decision">
            <a:extLst>
              <a:ext uri="{FF2B5EF4-FFF2-40B4-BE49-F238E27FC236}">
                <a16:creationId xmlns:a16="http://schemas.microsoft.com/office/drawing/2014/main" id="{AF672F49-0384-42CB-A5AE-FADD48C8CF2C}"/>
              </a:ext>
            </a:extLst>
          </p:cNvPr>
          <p:cNvSpPr/>
          <p:nvPr/>
        </p:nvSpPr>
        <p:spPr>
          <a:xfrm>
            <a:off x="2357304" y="4387757"/>
            <a:ext cx="1323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DB3842"/>
                </a:solidFill>
                <a:cs typeface="Calibri Light" panose="020F0302020204030204" pitchFamily="34" charset="0"/>
              </a:rPr>
              <a:t>Thin/Dense</a:t>
            </a:r>
            <a:endParaRPr lang="en-GB" sz="1400">
              <a:solidFill>
                <a:srgbClr val="DB3842"/>
              </a:solidFill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Outline">
            <a:extLst>
              <a:ext uri="{FF2B5EF4-FFF2-40B4-BE49-F238E27FC236}">
                <a16:creationId xmlns:a16="http://schemas.microsoft.com/office/drawing/2014/main" id="{08C6939A-30A8-480F-A34D-37A9BDC4341E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7854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te Background">
            <a:extLst>
              <a:ext uri="{FF2B5EF4-FFF2-40B4-BE49-F238E27FC236}">
                <a16:creationId xmlns:a16="http://schemas.microsoft.com/office/drawing/2014/main" id="{00C572F8-CD85-4E4E-ABD8-9185D943A88E}"/>
              </a:ext>
            </a:extLst>
          </p:cNvPr>
          <p:cNvSpPr/>
          <p:nvPr/>
        </p:nvSpPr>
        <p:spPr>
          <a:xfrm>
            <a:off x="-335666" y="1018572"/>
            <a:ext cx="9514390" cy="398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642C961-E743-4B78-83F1-DC6EBC8258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/>
          <a:stretch/>
        </p:blipFill>
        <p:spPr>
          <a:xfrm>
            <a:off x="990600" y="1054072"/>
            <a:ext cx="7550111" cy="399933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E6432FB-6D8A-4201-8EE3-168655F390FF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+mn-lt"/>
              </a:rPr>
              <a:t>Modelling the ranging likelihood</a:t>
            </a:r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From Frequency Histogram to Final Model</a:t>
            </a:r>
          </a:p>
        </p:txBody>
      </p:sp>
      <p:sp>
        <p:nvSpPr>
          <p:cNvPr id="6" name="Outline">
            <a:extLst>
              <a:ext uri="{FF2B5EF4-FFF2-40B4-BE49-F238E27FC236}">
                <a16:creationId xmlns:a16="http://schemas.microsoft.com/office/drawing/2014/main" id="{D5DCEF1F-19F8-46B2-B704-A96629169B0E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  <p:cxnSp>
        <p:nvCxnSpPr>
          <p:cNvPr id="7" name="m line">
            <a:extLst>
              <a:ext uri="{FF2B5EF4-FFF2-40B4-BE49-F238E27FC236}">
                <a16:creationId xmlns:a16="http://schemas.microsoft.com/office/drawing/2014/main" id="{81C5C345-21CC-4BF6-8ABE-A235523C1F94}"/>
              </a:ext>
            </a:extLst>
          </p:cNvPr>
          <p:cNvCxnSpPr>
            <a:cxnSpLocks/>
          </p:cNvCxnSpPr>
          <p:nvPr/>
        </p:nvCxnSpPr>
        <p:spPr>
          <a:xfrm>
            <a:off x="1016000" y="3092450"/>
            <a:ext cx="3251200" cy="1924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x line">
            <a:extLst>
              <a:ext uri="{FF2B5EF4-FFF2-40B4-BE49-F238E27FC236}">
                <a16:creationId xmlns:a16="http://schemas.microsoft.com/office/drawing/2014/main" id="{9F278979-C853-4D09-AEE1-FB1588FF6145}"/>
              </a:ext>
            </a:extLst>
          </p:cNvPr>
          <p:cNvCxnSpPr>
            <a:cxnSpLocks/>
          </p:cNvCxnSpPr>
          <p:nvPr/>
        </p:nvCxnSpPr>
        <p:spPr>
          <a:xfrm flipH="1">
            <a:off x="4699000" y="3213100"/>
            <a:ext cx="3575051" cy="1828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x">
                <a:extLst>
                  <a:ext uri="{FF2B5EF4-FFF2-40B4-BE49-F238E27FC236}">
                    <a16:creationId xmlns:a16="http://schemas.microsoft.com/office/drawing/2014/main" id="{42E8E244-B5DC-4842-AC28-19ECF15214FB}"/>
                  </a:ext>
                </a:extLst>
              </p:cNvPr>
              <p:cNvSpPr/>
              <p:nvPr/>
            </p:nvSpPr>
            <p:spPr>
              <a:xfrm>
                <a:off x="6365405" y="4256537"/>
                <a:ext cx="178799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𝑫𝒊𝒔𝒕𝒂𝒏𝒄𝒆</m:t>
                    </m:r>
                  </m:oMath>
                </a14:m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(cm)</a:t>
                </a:r>
                <a:endParaRPr kumimoji="0" lang="el-GR" sz="1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x">
                <a:extLst>
                  <a:ext uri="{FF2B5EF4-FFF2-40B4-BE49-F238E27FC236}">
                    <a16:creationId xmlns:a16="http://schemas.microsoft.com/office/drawing/2014/main" id="{42E8E244-B5DC-4842-AC28-19ECF1521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405" y="4256537"/>
                <a:ext cx="1787995" cy="276999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White Background">
            <a:extLst>
              <a:ext uri="{FF2B5EF4-FFF2-40B4-BE49-F238E27FC236}">
                <a16:creationId xmlns:a16="http://schemas.microsoft.com/office/drawing/2014/main" id="{4E3DE995-1BDD-4C6D-ADE8-B9A6A4A3D870}"/>
              </a:ext>
            </a:extLst>
          </p:cNvPr>
          <p:cNvSpPr/>
          <p:nvPr/>
        </p:nvSpPr>
        <p:spPr>
          <a:xfrm>
            <a:off x="2102644" y="4087650"/>
            <a:ext cx="508000" cy="1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White Background">
            <a:extLst>
              <a:ext uri="{FF2B5EF4-FFF2-40B4-BE49-F238E27FC236}">
                <a16:creationId xmlns:a16="http://schemas.microsoft.com/office/drawing/2014/main" id="{58E0AD03-3CCD-4D0D-AFF5-9A14F00C517B}"/>
              </a:ext>
            </a:extLst>
          </p:cNvPr>
          <p:cNvSpPr/>
          <p:nvPr/>
        </p:nvSpPr>
        <p:spPr>
          <a:xfrm>
            <a:off x="6781800" y="4017197"/>
            <a:ext cx="635000" cy="15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">
                <a:extLst>
                  <a:ext uri="{FF2B5EF4-FFF2-40B4-BE49-F238E27FC236}">
                    <a16:creationId xmlns:a16="http://schemas.microsoft.com/office/drawing/2014/main" id="{FD8F8AA5-BCA5-4B05-B4E5-0D553F6EBCA8}"/>
                  </a:ext>
                </a:extLst>
              </p:cNvPr>
              <p:cNvSpPr/>
              <p:nvPr/>
            </p:nvSpPr>
            <p:spPr>
              <a:xfrm>
                <a:off x="1803400" y="4054475"/>
                <a:ext cx="10414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𝑹𝑺𝑺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20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(-dBm)</a:t>
                </a:r>
                <a:endParaRPr kumimoji="0" lang="el-GR" sz="12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m">
                <a:extLst>
                  <a:ext uri="{FF2B5EF4-FFF2-40B4-BE49-F238E27FC236}">
                    <a16:creationId xmlns:a16="http://schemas.microsoft.com/office/drawing/2014/main" id="{FD8F8AA5-BCA5-4B05-B4E5-0D553F6EB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400" y="4054475"/>
                <a:ext cx="1041400" cy="276999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m">
            <a:extLst>
              <a:ext uri="{FF2B5EF4-FFF2-40B4-BE49-F238E27FC236}">
                <a16:creationId xmlns:a16="http://schemas.microsoft.com/office/drawing/2014/main" id="{582FC672-3260-4498-BE47-E9652A43E13E}"/>
              </a:ext>
            </a:extLst>
          </p:cNvPr>
          <p:cNvSpPr/>
          <p:nvPr/>
        </p:nvSpPr>
        <p:spPr>
          <a:xfrm>
            <a:off x="603289" y="3121025"/>
            <a:ext cx="42511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</a:t>
            </a:r>
            <a:endParaRPr kumimoji="0" lang="el-GR" sz="7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m">
            <a:extLst>
              <a:ext uri="{FF2B5EF4-FFF2-40B4-BE49-F238E27FC236}">
                <a16:creationId xmlns:a16="http://schemas.microsoft.com/office/drawing/2014/main" id="{0CF734EA-B395-4925-9039-6096B4F9B3F5}"/>
              </a:ext>
            </a:extLst>
          </p:cNvPr>
          <p:cNvSpPr/>
          <p:nvPr/>
        </p:nvSpPr>
        <p:spPr>
          <a:xfrm>
            <a:off x="3652235" y="4863695"/>
            <a:ext cx="39466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Weak</a:t>
            </a:r>
            <a:endParaRPr kumimoji="0" lang="el-GR" sz="7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m">
            <a:extLst>
              <a:ext uri="{FF2B5EF4-FFF2-40B4-BE49-F238E27FC236}">
                <a16:creationId xmlns:a16="http://schemas.microsoft.com/office/drawing/2014/main" id="{081695D4-D565-43DC-ADBB-3693ACC295D6}"/>
              </a:ext>
            </a:extLst>
          </p:cNvPr>
          <p:cNvSpPr/>
          <p:nvPr/>
        </p:nvSpPr>
        <p:spPr>
          <a:xfrm>
            <a:off x="4776185" y="4958549"/>
            <a:ext cx="37863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</a:t>
            </a:r>
            <a:endParaRPr kumimoji="0" lang="el-GR" sz="7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">
            <a:extLst>
              <a:ext uri="{FF2B5EF4-FFF2-40B4-BE49-F238E27FC236}">
                <a16:creationId xmlns:a16="http://schemas.microsoft.com/office/drawing/2014/main" id="{8BC754F4-AB63-4F60-8606-3541C576843C}"/>
              </a:ext>
            </a:extLst>
          </p:cNvPr>
          <p:cNvSpPr/>
          <p:nvPr/>
        </p:nvSpPr>
        <p:spPr>
          <a:xfrm>
            <a:off x="8044348" y="3321080"/>
            <a:ext cx="3658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</a:t>
            </a:r>
            <a:endParaRPr kumimoji="0" lang="el-GR" sz="7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2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roup">
            <a:extLst>
              <a:ext uri="{FF2B5EF4-FFF2-40B4-BE49-F238E27FC236}">
                <a16:creationId xmlns:a16="http://schemas.microsoft.com/office/drawing/2014/main" id="{C92CC687-41C9-4536-A446-E1C0754F04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902" y="2195479"/>
            <a:ext cx="12700" cy="2427687"/>
          </a:xfrm>
          <a:prstGeom prst="bentConnector3">
            <a:avLst>
              <a:gd name="adj1" fmla="val 1800000"/>
            </a:avLst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ycle Label">
            <a:extLst>
              <a:ext uri="{FF2B5EF4-FFF2-40B4-BE49-F238E27FC236}">
                <a16:creationId xmlns:a16="http://schemas.microsoft.com/office/drawing/2014/main" id="{01E951F4-CD71-4504-A6EF-32B72324A12C}"/>
              </a:ext>
            </a:extLst>
          </p:cNvPr>
          <p:cNvSpPr/>
          <p:nvPr/>
        </p:nvSpPr>
        <p:spPr>
          <a:xfrm>
            <a:off x="33325" y="1868804"/>
            <a:ext cx="648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Cycle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3" name="Repeat">
            <a:extLst>
              <a:ext uri="{FF2B5EF4-FFF2-40B4-BE49-F238E27FC236}">
                <a16:creationId xmlns:a16="http://schemas.microsoft.com/office/drawing/2014/main" id="{6294BD9C-0664-4AC0-BF54-8CEB1689B9EC}"/>
              </a:ext>
            </a:extLst>
          </p:cNvPr>
          <p:cNvSpPr/>
          <p:nvPr/>
        </p:nvSpPr>
        <p:spPr>
          <a:xfrm>
            <a:off x="5943600" y="4453890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&gt;&gt; Repeat cycle until we converge..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5" name="Step 6">
            <a:extLst>
              <a:ext uri="{FF2B5EF4-FFF2-40B4-BE49-F238E27FC236}">
                <a16:creationId xmlns:a16="http://schemas.microsoft.com/office/drawing/2014/main" id="{F41D45E3-7548-452B-8F67-15B83D1F718C}"/>
              </a:ext>
            </a:extLst>
          </p:cNvPr>
          <p:cNvSpPr/>
          <p:nvPr/>
        </p:nvSpPr>
        <p:spPr>
          <a:xfrm>
            <a:off x="381000" y="4453890"/>
            <a:ext cx="541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Proceed with the 2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nd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Node and continue until the last one.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0" name="Step 5">
            <a:extLst>
              <a:ext uri="{FF2B5EF4-FFF2-40B4-BE49-F238E27FC236}">
                <a16:creationId xmlns:a16="http://schemas.microsoft.com/office/drawing/2014/main" id="{F69B3CD6-8CA8-4AFA-9E08-F8552A8F3846}"/>
              </a:ext>
            </a:extLst>
          </p:cNvPr>
          <p:cNvSpPr/>
          <p:nvPr/>
        </p:nvSpPr>
        <p:spPr>
          <a:xfrm>
            <a:off x="381000" y="385953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Find the global max of the product of these PDFs and move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1st Node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to that position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5" name="Step 4 IMG2">
            <a:extLst>
              <a:ext uri="{FF2B5EF4-FFF2-40B4-BE49-F238E27FC236}">
                <a16:creationId xmlns:a16="http://schemas.microsoft.com/office/drawing/2014/main" id="{A64CA4BF-6333-4599-A184-BBA469303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0" y="3349817"/>
            <a:ext cx="820247" cy="285164"/>
          </a:xfrm>
          <a:prstGeom prst="rect">
            <a:avLst/>
          </a:prstGeom>
        </p:spPr>
      </p:pic>
      <p:sp>
        <p:nvSpPr>
          <p:cNvPr id="77" name="Step 4 IMG1">
            <a:extLst>
              <a:ext uri="{FF2B5EF4-FFF2-40B4-BE49-F238E27FC236}">
                <a16:creationId xmlns:a16="http://schemas.microsoft.com/office/drawing/2014/main" id="{D50B3873-ED93-4DCE-90DE-8E0310C8DD92}"/>
              </a:ext>
            </a:extLst>
          </p:cNvPr>
          <p:cNvSpPr txBox="1"/>
          <p:nvPr/>
        </p:nvSpPr>
        <p:spPr>
          <a:xfrm>
            <a:off x="7068647" y="3192244"/>
            <a:ext cx="68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360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°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tep 4">
            <a:extLst>
              <a:ext uri="{FF2B5EF4-FFF2-40B4-BE49-F238E27FC236}">
                <a16:creationId xmlns:a16="http://schemas.microsoft.com/office/drawing/2014/main" id="{295E7AA5-3000-431B-B982-04B456647A3C}"/>
              </a:ext>
            </a:extLst>
          </p:cNvPr>
          <p:cNvSpPr/>
          <p:nvPr/>
        </p:nvSpPr>
        <p:spPr>
          <a:xfrm>
            <a:off x="381000" y="3245584"/>
            <a:ext cx="64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Get each measurement’s PDF and rotate it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(according to the modelled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DoF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79" name="Step 3">
            <a:extLst>
              <a:ext uri="{FF2B5EF4-FFF2-40B4-BE49-F238E27FC236}">
                <a16:creationId xmlns:a16="http://schemas.microsoft.com/office/drawing/2014/main" id="{9948CFFD-8F61-4014-B09E-1A51556648AB}"/>
              </a:ext>
            </a:extLst>
          </p:cNvPr>
          <p:cNvSpPr/>
          <p:nvPr/>
        </p:nvSpPr>
        <p:spPr>
          <a:xfrm>
            <a:off x="381000" y="2642574"/>
            <a:ext cx="7414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Select all </a:t>
            </a:r>
            <a:r>
              <a:rPr lang="en-US" sz="1600" b="1">
                <a:solidFill>
                  <a:srgbClr val="00B050"/>
                </a:solidFill>
                <a:cs typeface="Calibri Light" panose="020F0302020204030204" pitchFamily="34" charset="0"/>
              </a:rPr>
              <a:t>Neighbor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Nodes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that have effective measurements towards that Node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8" name="Step 2">
            <a:extLst>
              <a:ext uri="{FF2B5EF4-FFF2-40B4-BE49-F238E27FC236}">
                <a16:creationId xmlns:a16="http://schemas.microsoft.com/office/drawing/2014/main" id="{E9554977-0858-42B7-B6A9-26F265CE0809}"/>
              </a:ext>
            </a:extLst>
          </p:cNvPr>
          <p:cNvSpPr/>
          <p:nvPr/>
        </p:nvSpPr>
        <p:spPr>
          <a:xfrm>
            <a:off x="381000" y="2026203"/>
            <a:ext cx="66876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Select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1st Node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(according to some selection order)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to correct his position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9" name="Step 1">
            <a:extLst>
              <a:ext uri="{FF2B5EF4-FFF2-40B4-BE49-F238E27FC236}">
                <a16:creationId xmlns:a16="http://schemas.microsoft.com/office/drawing/2014/main" id="{9EB94780-C821-4173-8372-933F695DD5BB}"/>
              </a:ext>
            </a:extLst>
          </p:cNvPr>
          <p:cNvSpPr/>
          <p:nvPr/>
        </p:nvSpPr>
        <p:spPr>
          <a:xfrm>
            <a:off x="381000" y="1428750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Place the Nodes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(i.e. the Swarm)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randomly on space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AF4561BF-7670-4387-8955-C7BD953A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748463"/>
            <a:ext cx="7142532" cy="375487"/>
          </a:xfrm>
        </p:spPr>
        <p:txBody>
          <a:bodyPr/>
          <a:lstStyle/>
          <a:p>
            <a:r>
              <a:rPr lang="en-US" sz="2000">
                <a:latin typeface="+mn-lt"/>
              </a:rPr>
              <a:t>The methodology outline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E6432FB-6D8A-4201-8EE3-168655F390FF}"/>
              </a:ext>
            </a:extLst>
          </p:cNvPr>
          <p:cNvSpPr txBox="1">
            <a:spLocks/>
          </p:cNvSpPr>
          <p:nvPr/>
        </p:nvSpPr>
        <p:spPr>
          <a:xfrm>
            <a:off x="546420" y="408781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Performing swarm positioning with ARLCL</a:t>
            </a:r>
          </a:p>
        </p:txBody>
      </p:sp>
      <p:sp>
        <p:nvSpPr>
          <p:cNvPr id="20" name="Cycle Label">
            <a:extLst>
              <a:ext uri="{FF2B5EF4-FFF2-40B4-BE49-F238E27FC236}">
                <a16:creationId xmlns:a16="http://schemas.microsoft.com/office/drawing/2014/main" id="{C754BFF4-74B0-4ADD-9E79-FA6BBD0BECCC}"/>
              </a:ext>
            </a:extLst>
          </p:cNvPr>
          <p:cNvSpPr/>
          <p:nvPr/>
        </p:nvSpPr>
        <p:spPr>
          <a:xfrm>
            <a:off x="42204" y="1282454"/>
            <a:ext cx="648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Init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29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FAA697E-D6FD-4F9C-8B61-E443325F3E9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CDD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98" y="1660852"/>
            <a:ext cx="160770" cy="253310"/>
          </a:xfrm>
          <a:prstGeom prst="rect">
            <a:avLst/>
          </a:prstGeom>
        </p:spPr>
      </p:pic>
      <p:pic>
        <p:nvPicPr>
          <p:cNvPr id="30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3CB44F9-CC6C-4A5A-A4EF-2B8C12BE2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48" y="2145156"/>
            <a:ext cx="160770" cy="253310"/>
          </a:xfrm>
          <a:prstGeom prst="rect">
            <a:avLst/>
          </a:prstGeom>
        </p:spPr>
      </p:pic>
      <p:pic>
        <p:nvPicPr>
          <p:cNvPr id="31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84A631B0-F9D9-4307-9C28-A00E8518B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88" y="2247303"/>
            <a:ext cx="160770" cy="253310"/>
          </a:xfrm>
          <a:prstGeom prst="rect">
            <a:avLst/>
          </a:prstGeom>
        </p:spPr>
      </p:pic>
      <p:pic>
        <p:nvPicPr>
          <p:cNvPr id="32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DB54339-13F5-4A84-8DFC-5438FF70C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96" y="1943928"/>
            <a:ext cx="160770" cy="253310"/>
          </a:xfrm>
          <a:prstGeom prst="rect">
            <a:avLst/>
          </a:prstGeom>
        </p:spPr>
      </p:pic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E0C013D2-455F-4E6F-B3B5-47C999FCD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2667">
            <a:off x="7172910" y="1616545"/>
            <a:ext cx="772874" cy="711635"/>
          </a:xfrm>
          <a:prstGeom prst="rect">
            <a:avLst/>
          </a:prstGeom>
        </p:spPr>
      </p:pic>
      <p:pic>
        <p:nvPicPr>
          <p:cNvPr id="45" name="Εικόνα 44">
            <a:extLst>
              <a:ext uri="{FF2B5EF4-FFF2-40B4-BE49-F238E27FC236}">
                <a16:creationId xmlns:a16="http://schemas.microsoft.com/office/drawing/2014/main" id="{E8839B6A-089F-4623-91E0-DE0A67FE0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02667">
            <a:off x="7597845" y="2332642"/>
            <a:ext cx="772874" cy="711635"/>
          </a:xfrm>
          <a:prstGeom prst="rect">
            <a:avLst/>
          </a:prstGeom>
        </p:spPr>
      </p:pic>
      <p:pic>
        <p:nvPicPr>
          <p:cNvPr id="46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6EE1775-3521-47D5-B320-8B3F3280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CDD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79" y="2369822"/>
            <a:ext cx="160770" cy="253310"/>
          </a:xfrm>
          <a:prstGeom prst="rect">
            <a:avLst/>
          </a:prstGeom>
        </p:spPr>
      </p:pic>
      <p:pic>
        <p:nvPicPr>
          <p:cNvPr id="47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FCE880F-B53D-422B-8DC3-62B7B5E9E0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29" y="2854126"/>
            <a:ext cx="160770" cy="253310"/>
          </a:xfrm>
          <a:prstGeom prst="rect">
            <a:avLst/>
          </a:prstGeom>
        </p:spPr>
      </p:pic>
      <p:pic>
        <p:nvPicPr>
          <p:cNvPr id="48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7D364F1-732A-422F-B4EE-8C32AC8A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69" y="2956273"/>
            <a:ext cx="160770" cy="253310"/>
          </a:xfrm>
          <a:prstGeom prst="rect">
            <a:avLst/>
          </a:prstGeom>
        </p:spPr>
      </p:pic>
      <p:pic>
        <p:nvPicPr>
          <p:cNvPr id="49" name="Phone" descr="Εικόνα που περιέχει καθρέφτη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581F438-A133-43E3-9803-65EC8BD4C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77" y="2652898"/>
            <a:ext cx="160770" cy="253310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6709DE5A-4164-4C7C-B359-C8A140AB25BF}"/>
              </a:ext>
            </a:extLst>
          </p:cNvPr>
          <p:cNvCxnSpPr>
            <a:cxnSpLocks/>
          </p:cNvCxnSpPr>
          <p:nvPr/>
        </p:nvCxnSpPr>
        <p:spPr>
          <a:xfrm>
            <a:off x="134301" y="1595435"/>
            <a:ext cx="24130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Outline">
            <a:extLst>
              <a:ext uri="{FF2B5EF4-FFF2-40B4-BE49-F238E27FC236}">
                <a16:creationId xmlns:a16="http://schemas.microsoft.com/office/drawing/2014/main" id="{FF7C2B84-8E74-4395-ACB4-20C94136E448}"/>
              </a:ext>
            </a:extLst>
          </p:cNvPr>
          <p:cNvSpPr txBox="1">
            <a:spLocks/>
          </p:cNvSpPr>
          <p:nvPr/>
        </p:nvSpPr>
        <p:spPr>
          <a:xfrm>
            <a:off x="553668" y="-37232"/>
            <a:ext cx="7142532" cy="35176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Anchor-free Ranging-Likelihood-based Cooperative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7808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  <p:bldP spid="85" grpId="0"/>
      <p:bldP spid="80" grpId="0"/>
      <p:bldP spid="77" grpId="0"/>
      <p:bldP spid="17" grpId="0"/>
      <p:bldP spid="79" grpId="0"/>
      <p:bldP spid="7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5605C671-E750-4BFB-82E8-72935148AFCD}" vid="{CD09CAA6-BDF5-45EE-8C8F-EA8CAAA5FD0D}"/>
    </a:ext>
  </a:extLst>
</a:theme>
</file>

<file path=ppt/theme/theme2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5605C671-E750-4BFB-82E8-72935148AFCD}" vid="{EA07EEC3-0C6E-481B-ABC5-67A01F02651F}"/>
    </a:ext>
  </a:extLst>
</a:theme>
</file>

<file path=ppt/theme/theme3.xml><?xml version="1.0" encoding="utf-8"?>
<a:theme xmlns:a="http://schemas.openxmlformats.org/drawingml/2006/main" name="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5605C671-E750-4BFB-82E8-72935148AFCD}" vid="{C9936DD7-D53F-4E54-A69D-EB58A789A711}"/>
    </a:ext>
  </a:extLst>
</a:theme>
</file>

<file path=ppt/theme/theme4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5605C671-E750-4BFB-82E8-72935148AFCD}" vid="{6FB968BD-FDC5-459D-B75C-97DD890F8D45}"/>
    </a:ext>
  </a:extLst>
</a:theme>
</file>

<file path=ppt/theme/theme5.xml><?xml version="1.0" encoding="utf-8"?>
<a:theme xmlns:a="http://schemas.openxmlformats.org/drawingml/2006/main" name="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5605C671-E750-4BFB-82E8-72935148AFCD}" vid="{96F5F96F-7FAF-4E21-85DC-E876DA561559}"/>
    </a:ext>
  </a:extLst>
</a:theme>
</file>

<file path=ppt/theme/theme6.xml><?xml version="1.0" encoding="utf-8"?>
<a:theme xmlns:a="http://schemas.openxmlformats.org/drawingml/2006/main" name="Guid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5605C671-E750-4BFB-82E8-72935148AFCD}" vid="{D659CF9E-75AD-4561-B43A-C88578929B56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unibe_new_template</Template>
  <TotalTime>0</TotalTime>
  <Words>1092</Words>
  <Application>Microsoft Office PowerPoint</Application>
  <PresentationFormat>Προβολή στην οθόνη (16:9)</PresentationFormat>
  <Paragraphs>208</Paragraphs>
  <Slides>20</Slides>
  <Notes>20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6</vt:i4>
      </vt:variant>
      <vt:variant>
        <vt:lpstr>Τίτλοι διαφανειών</vt:lpstr>
      </vt:variant>
      <vt:variant>
        <vt:i4>20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Cambria Math</vt:lpstr>
      <vt:lpstr>Courier New</vt:lpstr>
      <vt:lpstr>1</vt:lpstr>
      <vt:lpstr>2</vt:lpstr>
      <vt:lpstr>3</vt:lpstr>
      <vt:lpstr>4</vt:lpstr>
      <vt:lpstr>5</vt:lpstr>
      <vt:lpstr>Guidlines</vt:lpstr>
      <vt:lpstr>Anchor-free Ranging-Likelihood-based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From Frequency Histogram to Final Model</vt:lpstr>
      <vt:lpstr>The methodology outline</vt:lpstr>
      <vt:lpstr>Rotating the Position’s PDF</vt:lpstr>
      <vt:lpstr>Compare against Mass Spring Method</vt:lpstr>
      <vt:lpstr>Positioning Error of ARLCL at 75th Percentile</vt:lpstr>
      <vt:lpstr>% Reduction of Error at 75th Percentile  (EMS -EARLCL)/EMS    x100</vt:lpstr>
      <vt:lpstr>Cumulative distribution function of the positioning errors</vt:lpstr>
      <vt:lpstr>Fraction of improved cases</vt:lpstr>
      <vt:lpstr>Estimation residuals and trajectories (best ARLCL win for Size:21)</vt:lpstr>
      <vt:lpstr>Conclusions</vt:lpstr>
      <vt:lpstr>Future work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eirini</dc:creator>
  <cp:lastModifiedBy>Dimitris Xenakis</cp:lastModifiedBy>
  <cp:revision>1</cp:revision>
  <cp:lastPrinted>2018-05-01T08:16:01Z</cp:lastPrinted>
  <dcterms:created xsi:type="dcterms:W3CDTF">2019-03-06T09:59:55Z</dcterms:created>
  <dcterms:modified xsi:type="dcterms:W3CDTF">2021-08-30T11:49:31Z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2016-05-19T00:00:00Z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2016-05-19T00:00:00Z</vt:filetime>
  </property>
</Properties>
</file>